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41" r:id="rId2"/>
  </p:sldMasterIdLst>
  <p:sldIdLst>
    <p:sldId id="509" r:id="rId3"/>
    <p:sldId id="547" r:id="rId4"/>
    <p:sldId id="532" r:id="rId5"/>
    <p:sldId id="470" r:id="rId6"/>
    <p:sldId id="471" r:id="rId7"/>
    <p:sldId id="505" r:id="rId8"/>
    <p:sldId id="507" r:id="rId9"/>
    <p:sldId id="511" r:id="rId10"/>
    <p:sldId id="500" r:id="rId11"/>
    <p:sldId id="513" r:id="rId12"/>
    <p:sldId id="472" r:id="rId13"/>
    <p:sldId id="529" r:id="rId14"/>
    <p:sldId id="514" r:id="rId15"/>
    <p:sldId id="504" r:id="rId16"/>
    <p:sldId id="528" r:id="rId17"/>
    <p:sldId id="434" r:id="rId18"/>
    <p:sldId id="563" r:id="rId19"/>
    <p:sldId id="570" r:id="rId20"/>
    <p:sldId id="560" r:id="rId21"/>
    <p:sldId id="564" r:id="rId22"/>
    <p:sldId id="565" r:id="rId23"/>
    <p:sldId id="543" r:id="rId24"/>
    <p:sldId id="544" r:id="rId25"/>
    <p:sldId id="568" r:id="rId26"/>
    <p:sldId id="567" r:id="rId27"/>
    <p:sldId id="534" r:id="rId28"/>
    <p:sldId id="535" r:id="rId29"/>
    <p:sldId id="537" r:id="rId30"/>
    <p:sldId id="536" r:id="rId31"/>
    <p:sldId id="548" r:id="rId32"/>
    <p:sldId id="549" r:id="rId33"/>
    <p:sldId id="550" r:id="rId34"/>
    <p:sldId id="481" r:id="rId35"/>
    <p:sldId id="553" r:id="rId3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054" autoAdjust="0"/>
    <p:restoredTop sz="94632" autoAdjust="0"/>
  </p:normalViewPr>
  <p:slideViewPr>
    <p:cSldViewPr>
      <p:cViewPr varScale="1">
        <p:scale>
          <a:sx n="107" d="100"/>
          <a:sy n="107" d="100"/>
        </p:scale>
        <p:origin x="1260" y="39"/>
      </p:cViewPr>
      <p:guideLst>
        <p:guide orient="horz" pos="2160"/>
        <p:guide pos="2880"/>
      </p:guideLst>
    </p:cSldViewPr>
  </p:slideViewPr>
  <p:outlineViewPr>
    <p:cViewPr>
      <p:scale>
        <a:sx n="33" d="100"/>
        <a:sy n="33" d="100"/>
      </p:scale>
      <p:origin x="0" y="17957"/>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374" y="2130430"/>
            <a:ext cx="7773253"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2298" y="3886200"/>
            <a:ext cx="6399404" cy="1752600"/>
          </a:xfrm>
        </p:spPr>
        <p:txBody>
          <a:bodyPr/>
          <a:lstStyle>
            <a:lvl1pPr marL="0" indent="0" algn="ctr">
              <a:buNone/>
              <a:defRPr baseline="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de-CH" dirty="0"/>
          </a:p>
        </p:txBody>
      </p:sp>
      <p:sp>
        <p:nvSpPr>
          <p:cNvPr id="4" name="Datumsplatzhalter 3"/>
          <p:cNvSpPr>
            <a:spLocks noGrp="1"/>
          </p:cNvSpPr>
          <p:nvPr>
            <p:ph type="dt" sz="half" idx="10"/>
          </p:nvPr>
        </p:nvSpPr>
        <p:spPr/>
        <p:txBody>
          <a:bodyPr/>
          <a:lstStyle>
            <a:lvl1pPr eaLnBrk="1" hangingPunct="1">
              <a:defRPr/>
            </a:lvl1pPr>
          </a:lstStyle>
          <a:p>
            <a:pPr>
              <a:defRPr/>
            </a:pPr>
            <a:fld id="{1AF59D0E-8688-4625-BAA3-68684B1DFEF2}" type="datetime1">
              <a:rPr lang="de-DE"/>
              <a:pPr>
                <a:defRPr/>
              </a:pPr>
              <a:t>03.02.2021</a:t>
            </a:fld>
            <a:endParaRPr lang="de-DE" dirty="0"/>
          </a:p>
        </p:txBody>
      </p:sp>
      <p:sp>
        <p:nvSpPr>
          <p:cNvPr id="5" name="Fußzeilenplatzhalter 4"/>
          <p:cNvSpPr>
            <a:spLocks noGrp="1"/>
          </p:cNvSpPr>
          <p:nvPr>
            <p:ph type="ftr" sz="quarter" idx="11"/>
          </p:nvPr>
        </p:nvSpPr>
        <p:spPr/>
        <p:txBody>
          <a:bodyPr/>
          <a:lstStyle>
            <a:lvl1pPr eaLnBrk="1" hangingPunct="1">
              <a:defRPr/>
            </a:lvl1pPr>
          </a:lstStyle>
          <a:p>
            <a:pPr>
              <a:defRPr/>
            </a:pPr>
            <a:endParaRPr lang="de-DE"/>
          </a:p>
        </p:txBody>
      </p:sp>
      <p:sp>
        <p:nvSpPr>
          <p:cNvPr id="6" name="Foliennummernplatzhalter 5"/>
          <p:cNvSpPr>
            <a:spLocks noGrp="1"/>
          </p:cNvSpPr>
          <p:nvPr>
            <p:ph type="sldNum" sz="quarter" idx="12"/>
          </p:nvPr>
        </p:nvSpPr>
        <p:spPr/>
        <p:txBody>
          <a:bodyPr/>
          <a:lstStyle>
            <a:lvl1pPr eaLnBrk="1" hangingPunct="1">
              <a:defRPr/>
            </a:lvl1pPr>
          </a:lstStyle>
          <a:p>
            <a:fld id="{F06C2B28-56D9-4A4A-A00E-43DEFF41FC77}" type="slidenum">
              <a:rPr lang="de-DE" altLang="de-DE"/>
              <a:pPr/>
              <a:t>‹Nr.›</a:t>
            </a:fld>
            <a:endParaRPr lang="de-DE" altLang="de-DE"/>
          </a:p>
        </p:txBody>
      </p:sp>
    </p:spTree>
    <p:extLst>
      <p:ext uri="{BB962C8B-B14F-4D97-AF65-F5344CB8AC3E}">
        <p14:creationId xmlns:p14="http://schemas.microsoft.com/office/powerpoint/2010/main" val="43778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lvl1pPr eaLnBrk="1" hangingPunct="1">
              <a:defRPr/>
            </a:lvl1pPr>
          </a:lstStyle>
          <a:p>
            <a:pPr>
              <a:defRPr/>
            </a:pPr>
            <a:fld id="{531E8D9A-4ED6-4FC6-A8D8-7CC799445472}" type="datetime1">
              <a:rPr lang="de-DE"/>
              <a:pPr>
                <a:defRPr/>
              </a:pPr>
              <a:t>03.02.2021</a:t>
            </a:fld>
            <a:endParaRPr lang="de-DE" dirty="0"/>
          </a:p>
        </p:txBody>
      </p:sp>
      <p:sp>
        <p:nvSpPr>
          <p:cNvPr id="5" name="Fußzeilenplatzhalter 4"/>
          <p:cNvSpPr>
            <a:spLocks noGrp="1"/>
          </p:cNvSpPr>
          <p:nvPr>
            <p:ph type="ftr" sz="quarter" idx="11"/>
          </p:nvPr>
        </p:nvSpPr>
        <p:spPr/>
        <p:txBody>
          <a:bodyPr/>
          <a:lstStyle>
            <a:lvl1pPr eaLnBrk="1" hangingPunct="1">
              <a:defRPr/>
            </a:lvl1pPr>
          </a:lstStyle>
          <a:p>
            <a:pPr>
              <a:defRPr/>
            </a:pPr>
            <a:endParaRPr lang="de-DE"/>
          </a:p>
        </p:txBody>
      </p:sp>
      <p:sp>
        <p:nvSpPr>
          <p:cNvPr id="6" name="Foliennummernplatzhalter 5"/>
          <p:cNvSpPr>
            <a:spLocks noGrp="1"/>
          </p:cNvSpPr>
          <p:nvPr>
            <p:ph type="sldNum" sz="quarter" idx="12"/>
          </p:nvPr>
        </p:nvSpPr>
        <p:spPr/>
        <p:txBody>
          <a:bodyPr/>
          <a:lstStyle>
            <a:lvl1pPr eaLnBrk="1" hangingPunct="1">
              <a:defRPr/>
            </a:lvl1pPr>
          </a:lstStyle>
          <a:p>
            <a:fld id="{F60B5F27-1F6C-46D5-8999-85EB566DA169}" type="slidenum">
              <a:rPr lang="de-DE" altLang="de-DE"/>
              <a:pPr/>
              <a:t>‹Nr.›</a:t>
            </a:fld>
            <a:endParaRPr lang="de-DE" altLang="de-DE"/>
          </a:p>
        </p:txBody>
      </p:sp>
    </p:spTree>
    <p:extLst>
      <p:ext uri="{BB962C8B-B14F-4D97-AF65-F5344CB8AC3E}">
        <p14:creationId xmlns:p14="http://schemas.microsoft.com/office/powerpoint/2010/main" val="288624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0449" y="779463"/>
            <a:ext cx="2056121" cy="5346700"/>
          </a:xfrm>
        </p:spPr>
        <p:txBody>
          <a:bodyPr vert="eaVert"/>
          <a:lstStyle/>
          <a:p>
            <a:r>
              <a:rPr lang="de-DE" dirty="0"/>
              <a:t>Titelmasterformat durch Klicken bearbeiten</a:t>
            </a:r>
            <a:endParaRPr lang="de-CH" dirty="0"/>
          </a:p>
        </p:txBody>
      </p:sp>
      <p:sp>
        <p:nvSpPr>
          <p:cNvPr id="3" name="Vertikaler Textplatzhalter 2"/>
          <p:cNvSpPr>
            <a:spLocks noGrp="1"/>
          </p:cNvSpPr>
          <p:nvPr>
            <p:ph type="body" orient="vert" idx="1"/>
          </p:nvPr>
        </p:nvSpPr>
        <p:spPr>
          <a:xfrm>
            <a:off x="457433" y="779463"/>
            <a:ext cx="6024154" cy="53467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eaLnBrk="1" hangingPunct="1">
              <a:defRPr/>
            </a:lvl1pPr>
          </a:lstStyle>
          <a:p>
            <a:pPr>
              <a:defRPr/>
            </a:pPr>
            <a:fld id="{55580857-CF65-4CC9-8E87-457FDEA9F0D6}" type="datetime1">
              <a:rPr lang="de-DE"/>
              <a:pPr>
                <a:defRPr/>
              </a:pPr>
              <a:t>03.02.2021</a:t>
            </a:fld>
            <a:endParaRPr lang="de-DE" dirty="0"/>
          </a:p>
        </p:txBody>
      </p:sp>
      <p:sp>
        <p:nvSpPr>
          <p:cNvPr id="5" name="Fußzeilenplatzhalter 4"/>
          <p:cNvSpPr>
            <a:spLocks noGrp="1"/>
          </p:cNvSpPr>
          <p:nvPr>
            <p:ph type="ftr" sz="quarter" idx="11"/>
          </p:nvPr>
        </p:nvSpPr>
        <p:spPr/>
        <p:txBody>
          <a:bodyPr/>
          <a:lstStyle>
            <a:lvl1pPr eaLnBrk="1" hangingPunct="1">
              <a:defRPr/>
            </a:lvl1pPr>
          </a:lstStyle>
          <a:p>
            <a:pPr>
              <a:defRPr/>
            </a:pPr>
            <a:endParaRPr lang="de-DE"/>
          </a:p>
        </p:txBody>
      </p:sp>
      <p:sp>
        <p:nvSpPr>
          <p:cNvPr id="6" name="Foliennummernplatzhalter 5"/>
          <p:cNvSpPr>
            <a:spLocks noGrp="1"/>
          </p:cNvSpPr>
          <p:nvPr>
            <p:ph type="sldNum" sz="quarter" idx="12"/>
          </p:nvPr>
        </p:nvSpPr>
        <p:spPr/>
        <p:txBody>
          <a:bodyPr/>
          <a:lstStyle>
            <a:lvl1pPr eaLnBrk="1" hangingPunct="1">
              <a:defRPr/>
            </a:lvl1pPr>
          </a:lstStyle>
          <a:p>
            <a:fld id="{2A5CB39B-443B-41D5-8738-86D79F342981}" type="slidenum">
              <a:rPr lang="de-DE" altLang="de-DE"/>
              <a:pPr/>
              <a:t>‹Nr.›</a:t>
            </a:fld>
            <a:endParaRPr lang="de-DE" altLang="de-DE"/>
          </a:p>
        </p:txBody>
      </p:sp>
    </p:spTree>
    <p:extLst>
      <p:ext uri="{BB962C8B-B14F-4D97-AF65-F5344CB8AC3E}">
        <p14:creationId xmlns:p14="http://schemas.microsoft.com/office/powerpoint/2010/main" val="230564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374" y="2130426"/>
            <a:ext cx="7773253"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2298" y="3886200"/>
            <a:ext cx="6399404" cy="1752600"/>
          </a:xfrm>
        </p:spPr>
        <p:txBody>
          <a:bodyPr/>
          <a:lstStyle>
            <a:lvl1pPr marL="0" indent="0" algn="ctr">
              <a:buNone/>
              <a:defRPr baseline="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de-CH" dirty="0"/>
          </a:p>
        </p:txBody>
      </p:sp>
      <p:sp>
        <p:nvSpPr>
          <p:cNvPr id="4" name="Datumsplatzhalter 3"/>
          <p:cNvSpPr>
            <a:spLocks noGrp="1"/>
          </p:cNvSpPr>
          <p:nvPr>
            <p:ph type="dt" sz="half" idx="10"/>
          </p:nvPr>
        </p:nvSpPr>
        <p:spPr/>
        <p:txBody>
          <a:bodyPr/>
          <a:lstStyle>
            <a:lvl1pPr eaLnBrk="1" hangingPunct="1">
              <a:defRPr/>
            </a:lvl1pPr>
          </a:lstStyle>
          <a:p>
            <a:pPr>
              <a:defRPr/>
            </a:pPr>
            <a:fld id="{033E6674-9DED-4DCE-A34D-98EB58356D59}" type="datetime1">
              <a:rPr lang="de-DE"/>
              <a:pPr>
                <a:defRPr/>
              </a:pPr>
              <a:t>03.02.2021</a:t>
            </a:fld>
            <a:endParaRPr lang="de-DE" dirty="0"/>
          </a:p>
        </p:txBody>
      </p:sp>
      <p:sp>
        <p:nvSpPr>
          <p:cNvPr id="5" name="Fußzeilenplatzhalter 4"/>
          <p:cNvSpPr>
            <a:spLocks noGrp="1"/>
          </p:cNvSpPr>
          <p:nvPr>
            <p:ph type="ftr" sz="quarter" idx="11"/>
          </p:nvPr>
        </p:nvSpPr>
        <p:spPr/>
        <p:txBody>
          <a:bodyPr/>
          <a:lstStyle>
            <a:lvl1pPr eaLnBrk="1" hangingPunct="1">
              <a:defRPr/>
            </a:lvl1pPr>
          </a:lstStyle>
          <a:p>
            <a:pPr>
              <a:defRPr/>
            </a:pPr>
            <a:endParaRPr lang="de-DE"/>
          </a:p>
        </p:txBody>
      </p:sp>
      <p:sp>
        <p:nvSpPr>
          <p:cNvPr id="6" name="Foliennummernplatzhalter 5"/>
          <p:cNvSpPr>
            <a:spLocks noGrp="1"/>
          </p:cNvSpPr>
          <p:nvPr>
            <p:ph type="sldNum" sz="quarter" idx="12"/>
          </p:nvPr>
        </p:nvSpPr>
        <p:spPr/>
        <p:txBody>
          <a:bodyPr/>
          <a:lstStyle>
            <a:lvl1pPr eaLnBrk="1" hangingPunct="1">
              <a:defRPr/>
            </a:lvl1pPr>
          </a:lstStyle>
          <a:p>
            <a:fld id="{17F1485E-7F50-4134-8288-1E984FE429F4}" type="slidenum">
              <a:rPr lang="de-DE" altLang="de-DE"/>
              <a:pPr/>
              <a:t>‹Nr.›</a:t>
            </a:fld>
            <a:endParaRPr lang="de-DE" altLang="de-DE"/>
          </a:p>
        </p:txBody>
      </p:sp>
    </p:spTree>
    <p:extLst>
      <p:ext uri="{BB962C8B-B14F-4D97-AF65-F5344CB8AC3E}">
        <p14:creationId xmlns:p14="http://schemas.microsoft.com/office/powerpoint/2010/main" val="3763005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eaLnBrk="1" hangingPunct="1">
              <a:defRPr/>
            </a:lvl1pPr>
          </a:lstStyle>
          <a:p>
            <a:pPr>
              <a:defRPr/>
            </a:pPr>
            <a:fld id="{736B5606-AB0D-46EC-986C-FF984A252A54}" type="datetime1">
              <a:rPr lang="de-DE"/>
              <a:pPr>
                <a:defRPr/>
              </a:pPr>
              <a:t>03.02.2021</a:t>
            </a:fld>
            <a:endParaRPr lang="de-DE" dirty="0"/>
          </a:p>
        </p:txBody>
      </p:sp>
      <p:sp>
        <p:nvSpPr>
          <p:cNvPr id="5" name="Fußzeilenplatzhalter 4"/>
          <p:cNvSpPr>
            <a:spLocks noGrp="1"/>
          </p:cNvSpPr>
          <p:nvPr>
            <p:ph type="ftr" sz="quarter" idx="11"/>
          </p:nvPr>
        </p:nvSpPr>
        <p:spPr/>
        <p:txBody>
          <a:bodyPr/>
          <a:lstStyle>
            <a:lvl1pPr eaLnBrk="1" hangingPunct="1">
              <a:defRPr/>
            </a:lvl1pPr>
          </a:lstStyle>
          <a:p>
            <a:pPr>
              <a:defRPr/>
            </a:pPr>
            <a:endParaRPr lang="de-DE"/>
          </a:p>
        </p:txBody>
      </p:sp>
      <p:sp>
        <p:nvSpPr>
          <p:cNvPr id="6" name="Foliennummernplatzhalter 5"/>
          <p:cNvSpPr>
            <a:spLocks noGrp="1"/>
          </p:cNvSpPr>
          <p:nvPr>
            <p:ph type="sldNum" sz="quarter" idx="12"/>
          </p:nvPr>
        </p:nvSpPr>
        <p:spPr/>
        <p:txBody>
          <a:bodyPr/>
          <a:lstStyle>
            <a:lvl1pPr eaLnBrk="1" hangingPunct="1">
              <a:defRPr/>
            </a:lvl1pPr>
          </a:lstStyle>
          <a:p>
            <a:fld id="{6B6DE76E-7BF1-4B41-BB8F-4B358767FFD4}" type="slidenum">
              <a:rPr lang="de-DE" altLang="de-DE"/>
              <a:pPr/>
              <a:t>‹Nr.›</a:t>
            </a:fld>
            <a:endParaRPr lang="de-DE" altLang="de-DE"/>
          </a:p>
        </p:txBody>
      </p:sp>
    </p:spTree>
    <p:extLst>
      <p:ext uri="{BB962C8B-B14F-4D97-AF65-F5344CB8AC3E}">
        <p14:creationId xmlns:p14="http://schemas.microsoft.com/office/powerpoint/2010/main" val="3892725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588" y="4406901"/>
            <a:ext cx="7771702"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588" y="2906713"/>
            <a:ext cx="777170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eaLnBrk="1" hangingPunct="1">
              <a:defRPr/>
            </a:lvl1pPr>
          </a:lstStyle>
          <a:p>
            <a:pPr>
              <a:defRPr/>
            </a:pPr>
            <a:fld id="{92358081-1D71-4B96-8DEB-1A1B0A8B1716}" type="datetime1">
              <a:rPr lang="de-DE"/>
              <a:pPr>
                <a:defRPr/>
              </a:pPr>
              <a:t>03.02.2021</a:t>
            </a:fld>
            <a:endParaRPr lang="de-DE" dirty="0"/>
          </a:p>
        </p:txBody>
      </p:sp>
      <p:sp>
        <p:nvSpPr>
          <p:cNvPr id="5" name="Fußzeilenplatzhalter 4"/>
          <p:cNvSpPr>
            <a:spLocks noGrp="1"/>
          </p:cNvSpPr>
          <p:nvPr>
            <p:ph type="ftr" sz="quarter" idx="11"/>
          </p:nvPr>
        </p:nvSpPr>
        <p:spPr/>
        <p:txBody>
          <a:bodyPr/>
          <a:lstStyle>
            <a:lvl1pPr eaLnBrk="1" hangingPunct="1">
              <a:defRPr/>
            </a:lvl1pPr>
          </a:lstStyle>
          <a:p>
            <a:pPr>
              <a:defRPr/>
            </a:pPr>
            <a:endParaRPr lang="de-DE"/>
          </a:p>
        </p:txBody>
      </p:sp>
      <p:sp>
        <p:nvSpPr>
          <p:cNvPr id="6" name="Foliennummernplatzhalter 5"/>
          <p:cNvSpPr>
            <a:spLocks noGrp="1"/>
          </p:cNvSpPr>
          <p:nvPr>
            <p:ph type="sldNum" sz="quarter" idx="12"/>
          </p:nvPr>
        </p:nvSpPr>
        <p:spPr/>
        <p:txBody>
          <a:bodyPr/>
          <a:lstStyle>
            <a:lvl1pPr eaLnBrk="1" hangingPunct="1">
              <a:defRPr/>
            </a:lvl1pPr>
          </a:lstStyle>
          <a:p>
            <a:fld id="{BD1DDB34-B845-46FB-A458-F27D9CEEA38E}" type="slidenum">
              <a:rPr lang="de-DE" altLang="de-DE"/>
              <a:pPr/>
              <a:t>‹Nr.›</a:t>
            </a:fld>
            <a:endParaRPr lang="de-DE" altLang="de-DE"/>
          </a:p>
        </p:txBody>
      </p:sp>
    </p:spTree>
    <p:extLst>
      <p:ext uri="{BB962C8B-B14F-4D97-AF65-F5344CB8AC3E}">
        <p14:creationId xmlns:p14="http://schemas.microsoft.com/office/powerpoint/2010/main" val="945503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433" y="1916113"/>
            <a:ext cx="4039362"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645655" y="1916113"/>
            <a:ext cx="4040913"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eaLnBrk="1" hangingPunct="1">
              <a:defRPr/>
            </a:lvl1pPr>
          </a:lstStyle>
          <a:p>
            <a:pPr>
              <a:defRPr/>
            </a:pPr>
            <a:fld id="{F9712405-6C2C-4E91-8292-56B2C7B2641D}" type="datetime1">
              <a:rPr lang="de-DE"/>
              <a:pPr>
                <a:defRPr/>
              </a:pPr>
              <a:t>03.02.2021</a:t>
            </a:fld>
            <a:endParaRPr lang="de-DE" dirty="0"/>
          </a:p>
        </p:txBody>
      </p:sp>
      <p:sp>
        <p:nvSpPr>
          <p:cNvPr id="6" name="Fußzeilenplatzhalter 5"/>
          <p:cNvSpPr>
            <a:spLocks noGrp="1"/>
          </p:cNvSpPr>
          <p:nvPr>
            <p:ph type="ftr" sz="quarter" idx="11"/>
          </p:nvPr>
        </p:nvSpPr>
        <p:spPr/>
        <p:txBody>
          <a:bodyPr/>
          <a:lstStyle>
            <a:lvl1pPr eaLnBrk="1" hangingPunct="1">
              <a:defRPr/>
            </a:lvl1pPr>
          </a:lstStyle>
          <a:p>
            <a:pPr>
              <a:defRPr/>
            </a:pPr>
            <a:endParaRPr lang="de-DE"/>
          </a:p>
        </p:txBody>
      </p:sp>
      <p:sp>
        <p:nvSpPr>
          <p:cNvPr id="7" name="Foliennummernplatzhalter 6"/>
          <p:cNvSpPr>
            <a:spLocks noGrp="1"/>
          </p:cNvSpPr>
          <p:nvPr>
            <p:ph type="sldNum" sz="quarter" idx="12"/>
          </p:nvPr>
        </p:nvSpPr>
        <p:spPr/>
        <p:txBody>
          <a:bodyPr/>
          <a:lstStyle>
            <a:lvl1pPr eaLnBrk="1" hangingPunct="1">
              <a:defRPr/>
            </a:lvl1pPr>
          </a:lstStyle>
          <a:p>
            <a:fld id="{D7A5CBD3-38F9-4512-9D72-C84AF14C79C3}" type="slidenum">
              <a:rPr lang="de-DE" altLang="de-DE"/>
              <a:pPr/>
              <a:t>‹Nr.›</a:t>
            </a:fld>
            <a:endParaRPr lang="de-DE" altLang="de-DE"/>
          </a:p>
        </p:txBody>
      </p:sp>
    </p:spTree>
    <p:extLst>
      <p:ext uri="{BB962C8B-B14F-4D97-AF65-F5344CB8AC3E}">
        <p14:creationId xmlns:p14="http://schemas.microsoft.com/office/powerpoint/2010/main" val="96585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433" y="274638"/>
            <a:ext cx="8229134"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433" y="1535113"/>
            <a:ext cx="40393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433" y="2174875"/>
            <a:ext cx="40393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655" y="1535113"/>
            <a:ext cx="4040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655" y="2174875"/>
            <a:ext cx="4040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eaLnBrk="1" hangingPunct="1">
              <a:defRPr/>
            </a:lvl1pPr>
          </a:lstStyle>
          <a:p>
            <a:pPr>
              <a:defRPr/>
            </a:pPr>
            <a:fld id="{8BE48A3C-1B25-481E-9DC0-877F8D886FFB}" type="datetime1">
              <a:rPr lang="de-DE"/>
              <a:pPr>
                <a:defRPr/>
              </a:pPr>
              <a:t>03.02.2021</a:t>
            </a:fld>
            <a:endParaRPr lang="de-DE" dirty="0"/>
          </a:p>
        </p:txBody>
      </p:sp>
      <p:sp>
        <p:nvSpPr>
          <p:cNvPr id="8" name="Fußzeilenplatzhalter 7"/>
          <p:cNvSpPr>
            <a:spLocks noGrp="1"/>
          </p:cNvSpPr>
          <p:nvPr>
            <p:ph type="ftr" sz="quarter" idx="11"/>
          </p:nvPr>
        </p:nvSpPr>
        <p:spPr/>
        <p:txBody>
          <a:bodyPr/>
          <a:lstStyle>
            <a:lvl1pPr eaLnBrk="1" hangingPunct="1">
              <a:defRPr/>
            </a:lvl1pPr>
          </a:lstStyle>
          <a:p>
            <a:pPr>
              <a:defRPr/>
            </a:pPr>
            <a:endParaRPr lang="de-DE"/>
          </a:p>
        </p:txBody>
      </p:sp>
      <p:sp>
        <p:nvSpPr>
          <p:cNvPr id="9" name="Foliennummernplatzhalter 8"/>
          <p:cNvSpPr>
            <a:spLocks noGrp="1"/>
          </p:cNvSpPr>
          <p:nvPr>
            <p:ph type="sldNum" sz="quarter" idx="12"/>
          </p:nvPr>
        </p:nvSpPr>
        <p:spPr/>
        <p:txBody>
          <a:bodyPr/>
          <a:lstStyle>
            <a:lvl1pPr eaLnBrk="1" hangingPunct="1">
              <a:defRPr/>
            </a:lvl1pPr>
          </a:lstStyle>
          <a:p>
            <a:fld id="{AC92772E-EF79-40A0-AD51-92EAF0CB2F36}" type="slidenum">
              <a:rPr lang="de-DE" altLang="de-DE"/>
              <a:pPr/>
              <a:t>‹Nr.›</a:t>
            </a:fld>
            <a:endParaRPr lang="de-DE" altLang="de-DE"/>
          </a:p>
        </p:txBody>
      </p:sp>
    </p:spTree>
    <p:extLst>
      <p:ext uri="{BB962C8B-B14F-4D97-AF65-F5344CB8AC3E}">
        <p14:creationId xmlns:p14="http://schemas.microsoft.com/office/powerpoint/2010/main" val="404716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eaLnBrk="1" hangingPunct="1">
              <a:defRPr/>
            </a:lvl1pPr>
          </a:lstStyle>
          <a:p>
            <a:pPr>
              <a:defRPr/>
            </a:pPr>
            <a:fld id="{801DB620-11AD-48D6-A3A1-0FD25E716554}" type="datetime1">
              <a:rPr lang="de-DE"/>
              <a:pPr>
                <a:defRPr/>
              </a:pPr>
              <a:t>03.02.2021</a:t>
            </a:fld>
            <a:endParaRPr lang="de-DE" dirty="0"/>
          </a:p>
        </p:txBody>
      </p:sp>
      <p:sp>
        <p:nvSpPr>
          <p:cNvPr id="4" name="Fußzeilenplatzhalter 3"/>
          <p:cNvSpPr>
            <a:spLocks noGrp="1"/>
          </p:cNvSpPr>
          <p:nvPr>
            <p:ph type="ftr" sz="quarter" idx="11"/>
          </p:nvPr>
        </p:nvSpPr>
        <p:spPr/>
        <p:txBody>
          <a:bodyPr/>
          <a:lstStyle>
            <a:lvl1pPr eaLnBrk="1" hangingPunct="1">
              <a:defRPr/>
            </a:lvl1pPr>
          </a:lstStyle>
          <a:p>
            <a:pPr>
              <a:defRPr/>
            </a:pPr>
            <a:endParaRPr lang="de-DE"/>
          </a:p>
        </p:txBody>
      </p:sp>
      <p:sp>
        <p:nvSpPr>
          <p:cNvPr id="5" name="Foliennummernplatzhalter 4"/>
          <p:cNvSpPr>
            <a:spLocks noGrp="1"/>
          </p:cNvSpPr>
          <p:nvPr>
            <p:ph type="sldNum" sz="quarter" idx="12"/>
          </p:nvPr>
        </p:nvSpPr>
        <p:spPr/>
        <p:txBody>
          <a:bodyPr/>
          <a:lstStyle>
            <a:lvl1pPr eaLnBrk="1" hangingPunct="1">
              <a:defRPr/>
            </a:lvl1pPr>
          </a:lstStyle>
          <a:p>
            <a:fld id="{D3FC9D69-9C86-4981-B072-E82CD0E0F9F0}" type="slidenum">
              <a:rPr lang="de-DE" altLang="de-DE"/>
              <a:pPr/>
              <a:t>‹Nr.›</a:t>
            </a:fld>
            <a:endParaRPr lang="de-DE" altLang="de-DE"/>
          </a:p>
        </p:txBody>
      </p:sp>
    </p:spTree>
    <p:extLst>
      <p:ext uri="{BB962C8B-B14F-4D97-AF65-F5344CB8AC3E}">
        <p14:creationId xmlns:p14="http://schemas.microsoft.com/office/powerpoint/2010/main" val="1147930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eaLnBrk="1" hangingPunct="1">
              <a:defRPr/>
            </a:lvl1pPr>
          </a:lstStyle>
          <a:p>
            <a:pPr>
              <a:defRPr/>
            </a:pPr>
            <a:fld id="{8548CAB3-5472-4417-AD39-5B252D8581F9}" type="datetime1">
              <a:rPr lang="de-DE"/>
              <a:pPr>
                <a:defRPr/>
              </a:pPr>
              <a:t>03.02.2021</a:t>
            </a:fld>
            <a:endParaRPr lang="de-DE" dirty="0"/>
          </a:p>
        </p:txBody>
      </p:sp>
      <p:sp>
        <p:nvSpPr>
          <p:cNvPr id="3" name="Fußzeilenplatzhalter 2"/>
          <p:cNvSpPr>
            <a:spLocks noGrp="1"/>
          </p:cNvSpPr>
          <p:nvPr>
            <p:ph type="ftr" sz="quarter" idx="11"/>
          </p:nvPr>
        </p:nvSpPr>
        <p:spPr/>
        <p:txBody>
          <a:bodyPr/>
          <a:lstStyle>
            <a:lvl1pPr eaLnBrk="1" hangingPunct="1">
              <a:defRPr/>
            </a:lvl1pPr>
          </a:lstStyle>
          <a:p>
            <a:pPr>
              <a:defRPr/>
            </a:pPr>
            <a:endParaRPr lang="de-DE"/>
          </a:p>
        </p:txBody>
      </p:sp>
      <p:sp>
        <p:nvSpPr>
          <p:cNvPr id="4" name="Foliennummernplatzhalter 3"/>
          <p:cNvSpPr>
            <a:spLocks noGrp="1"/>
          </p:cNvSpPr>
          <p:nvPr>
            <p:ph type="sldNum" sz="quarter" idx="12"/>
          </p:nvPr>
        </p:nvSpPr>
        <p:spPr/>
        <p:txBody>
          <a:bodyPr/>
          <a:lstStyle>
            <a:lvl1pPr eaLnBrk="1" hangingPunct="1">
              <a:defRPr/>
            </a:lvl1pPr>
          </a:lstStyle>
          <a:p>
            <a:fld id="{DE4CF4AD-0DC0-497E-A185-19DA66173C88}" type="slidenum">
              <a:rPr lang="de-DE" altLang="de-DE"/>
              <a:pPr/>
              <a:t>‹Nr.›</a:t>
            </a:fld>
            <a:endParaRPr lang="de-DE" altLang="de-DE"/>
          </a:p>
        </p:txBody>
      </p:sp>
    </p:spTree>
    <p:extLst>
      <p:ext uri="{BB962C8B-B14F-4D97-AF65-F5344CB8AC3E}">
        <p14:creationId xmlns:p14="http://schemas.microsoft.com/office/powerpoint/2010/main" val="3619844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433" y="273050"/>
            <a:ext cx="3008201"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727" y="273051"/>
            <a:ext cx="51108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433" y="1435101"/>
            <a:ext cx="300820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eaLnBrk="1" hangingPunct="1">
              <a:defRPr/>
            </a:lvl1pPr>
          </a:lstStyle>
          <a:p>
            <a:pPr>
              <a:defRPr/>
            </a:pPr>
            <a:fld id="{C3232B36-7672-413F-93AE-07DCE28403AC}" type="datetime1">
              <a:rPr lang="de-DE"/>
              <a:pPr>
                <a:defRPr/>
              </a:pPr>
              <a:t>03.02.2021</a:t>
            </a:fld>
            <a:endParaRPr lang="de-DE" dirty="0"/>
          </a:p>
        </p:txBody>
      </p:sp>
      <p:sp>
        <p:nvSpPr>
          <p:cNvPr id="6" name="Fußzeilenplatzhalter 5"/>
          <p:cNvSpPr>
            <a:spLocks noGrp="1"/>
          </p:cNvSpPr>
          <p:nvPr>
            <p:ph type="ftr" sz="quarter" idx="11"/>
          </p:nvPr>
        </p:nvSpPr>
        <p:spPr/>
        <p:txBody>
          <a:bodyPr/>
          <a:lstStyle>
            <a:lvl1pPr eaLnBrk="1" hangingPunct="1">
              <a:defRPr/>
            </a:lvl1pPr>
          </a:lstStyle>
          <a:p>
            <a:pPr>
              <a:defRPr/>
            </a:pPr>
            <a:endParaRPr lang="de-DE"/>
          </a:p>
        </p:txBody>
      </p:sp>
      <p:sp>
        <p:nvSpPr>
          <p:cNvPr id="7" name="Foliennummernplatzhalter 6"/>
          <p:cNvSpPr>
            <a:spLocks noGrp="1"/>
          </p:cNvSpPr>
          <p:nvPr>
            <p:ph type="sldNum" sz="quarter" idx="12"/>
          </p:nvPr>
        </p:nvSpPr>
        <p:spPr/>
        <p:txBody>
          <a:bodyPr/>
          <a:lstStyle>
            <a:lvl1pPr eaLnBrk="1" hangingPunct="1">
              <a:defRPr/>
            </a:lvl1pPr>
          </a:lstStyle>
          <a:p>
            <a:fld id="{9B3364EB-6A2F-4B93-B082-E35D20F56F8F}" type="slidenum">
              <a:rPr lang="de-DE" altLang="de-DE"/>
              <a:pPr/>
              <a:t>‹Nr.›</a:t>
            </a:fld>
            <a:endParaRPr lang="de-DE" altLang="de-DE"/>
          </a:p>
        </p:txBody>
      </p:sp>
    </p:spTree>
    <p:extLst>
      <p:ext uri="{BB962C8B-B14F-4D97-AF65-F5344CB8AC3E}">
        <p14:creationId xmlns:p14="http://schemas.microsoft.com/office/powerpoint/2010/main" val="378664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eaLnBrk="1" hangingPunct="1">
              <a:defRPr/>
            </a:lvl1pPr>
          </a:lstStyle>
          <a:p>
            <a:pPr>
              <a:defRPr/>
            </a:pPr>
            <a:fld id="{D310EE3F-F3AA-40BF-8F03-457F692B37DA}" type="datetime1">
              <a:rPr lang="de-DE"/>
              <a:pPr>
                <a:defRPr/>
              </a:pPr>
              <a:t>03.02.2021</a:t>
            </a:fld>
            <a:endParaRPr lang="de-DE" dirty="0"/>
          </a:p>
        </p:txBody>
      </p:sp>
      <p:sp>
        <p:nvSpPr>
          <p:cNvPr id="5" name="Fußzeilenplatzhalter 4"/>
          <p:cNvSpPr>
            <a:spLocks noGrp="1"/>
          </p:cNvSpPr>
          <p:nvPr>
            <p:ph type="ftr" sz="quarter" idx="11"/>
          </p:nvPr>
        </p:nvSpPr>
        <p:spPr/>
        <p:txBody>
          <a:bodyPr/>
          <a:lstStyle>
            <a:lvl1pPr eaLnBrk="1" hangingPunct="1">
              <a:defRPr/>
            </a:lvl1pPr>
          </a:lstStyle>
          <a:p>
            <a:pPr>
              <a:defRPr/>
            </a:pPr>
            <a:endParaRPr lang="de-DE"/>
          </a:p>
        </p:txBody>
      </p:sp>
      <p:sp>
        <p:nvSpPr>
          <p:cNvPr id="6" name="Foliennummernplatzhalter 5"/>
          <p:cNvSpPr>
            <a:spLocks noGrp="1"/>
          </p:cNvSpPr>
          <p:nvPr>
            <p:ph type="sldNum" sz="quarter" idx="12"/>
          </p:nvPr>
        </p:nvSpPr>
        <p:spPr/>
        <p:txBody>
          <a:bodyPr/>
          <a:lstStyle>
            <a:lvl1pPr eaLnBrk="1" hangingPunct="1">
              <a:defRPr/>
            </a:lvl1pPr>
          </a:lstStyle>
          <a:p>
            <a:fld id="{40BBE3B8-96B5-4CB7-AF50-F1DC5759E1CF}" type="slidenum">
              <a:rPr lang="de-DE" altLang="de-DE"/>
              <a:pPr/>
              <a:t>‹Nr.›</a:t>
            </a:fld>
            <a:endParaRPr lang="de-DE" altLang="de-DE"/>
          </a:p>
        </p:txBody>
      </p:sp>
    </p:spTree>
    <p:extLst>
      <p:ext uri="{BB962C8B-B14F-4D97-AF65-F5344CB8AC3E}">
        <p14:creationId xmlns:p14="http://schemas.microsoft.com/office/powerpoint/2010/main" val="220936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516" y="4800600"/>
            <a:ext cx="548609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516" y="612775"/>
            <a:ext cx="548609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1792516" y="5367338"/>
            <a:ext cx="54860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eaLnBrk="1" hangingPunct="1">
              <a:defRPr/>
            </a:lvl1pPr>
          </a:lstStyle>
          <a:p>
            <a:pPr>
              <a:defRPr/>
            </a:pPr>
            <a:fld id="{BE2D93E6-5D41-4621-9795-9757270DB775}" type="datetime1">
              <a:rPr lang="de-DE"/>
              <a:pPr>
                <a:defRPr/>
              </a:pPr>
              <a:t>03.02.2021</a:t>
            </a:fld>
            <a:endParaRPr lang="de-DE" dirty="0"/>
          </a:p>
        </p:txBody>
      </p:sp>
      <p:sp>
        <p:nvSpPr>
          <p:cNvPr id="6" name="Fußzeilenplatzhalter 5"/>
          <p:cNvSpPr>
            <a:spLocks noGrp="1"/>
          </p:cNvSpPr>
          <p:nvPr>
            <p:ph type="ftr" sz="quarter" idx="11"/>
          </p:nvPr>
        </p:nvSpPr>
        <p:spPr/>
        <p:txBody>
          <a:bodyPr/>
          <a:lstStyle>
            <a:lvl1pPr eaLnBrk="1" hangingPunct="1">
              <a:defRPr/>
            </a:lvl1pPr>
          </a:lstStyle>
          <a:p>
            <a:pPr>
              <a:defRPr/>
            </a:pPr>
            <a:endParaRPr lang="de-DE"/>
          </a:p>
        </p:txBody>
      </p:sp>
      <p:sp>
        <p:nvSpPr>
          <p:cNvPr id="7" name="Foliennummernplatzhalter 6"/>
          <p:cNvSpPr>
            <a:spLocks noGrp="1"/>
          </p:cNvSpPr>
          <p:nvPr>
            <p:ph type="sldNum" sz="quarter" idx="12"/>
          </p:nvPr>
        </p:nvSpPr>
        <p:spPr/>
        <p:txBody>
          <a:bodyPr/>
          <a:lstStyle>
            <a:lvl1pPr eaLnBrk="1" hangingPunct="1">
              <a:defRPr/>
            </a:lvl1pPr>
          </a:lstStyle>
          <a:p>
            <a:fld id="{11BB6DC8-4D73-4420-A404-5C92385A20AE}" type="slidenum">
              <a:rPr lang="de-DE" altLang="de-DE"/>
              <a:pPr/>
              <a:t>‹Nr.›</a:t>
            </a:fld>
            <a:endParaRPr lang="de-DE" altLang="de-DE"/>
          </a:p>
        </p:txBody>
      </p:sp>
    </p:spTree>
    <p:extLst>
      <p:ext uri="{BB962C8B-B14F-4D97-AF65-F5344CB8AC3E}">
        <p14:creationId xmlns:p14="http://schemas.microsoft.com/office/powerpoint/2010/main" val="400467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lvl1pPr eaLnBrk="1" hangingPunct="1">
              <a:defRPr/>
            </a:lvl1pPr>
          </a:lstStyle>
          <a:p>
            <a:pPr>
              <a:defRPr/>
            </a:pPr>
            <a:fld id="{2FCD5284-E6EC-4AF6-9562-1E95934EC90F}" type="datetime1">
              <a:rPr lang="de-DE"/>
              <a:pPr>
                <a:defRPr/>
              </a:pPr>
              <a:t>03.02.2021</a:t>
            </a:fld>
            <a:endParaRPr lang="de-DE" dirty="0"/>
          </a:p>
        </p:txBody>
      </p:sp>
      <p:sp>
        <p:nvSpPr>
          <p:cNvPr id="5" name="Fußzeilenplatzhalter 4"/>
          <p:cNvSpPr>
            <a:spLocks noGrp="1"/>
          </p:cNvSpPr>
          <p:nvPr>
            <p:ph type="ftr" sz="quarter" idx="11"/>
          </p:nvPr>
        </p:nvSpPr>
        <p:spPr/>
        <p:txBody>
          <a:bodyPr/>
          <a:lstStyle>
            <a:lvl1pPr eaLnBrk="1" hangingPunct="1">
              <a:defRPr/>
            </a:lvl1pPr>
          </a:lstStyle>
          <a:p>
            <a:pPr>
              <a:defRPr/>
            </a:pPr>
            <a:endParaRPr lang="de-DE"/>
          </a:p>
        </p:txBody>
      </p:sp>
      <p:sp>
        <p:nvSpPr>
          <p:cNvPr id="6" name="Foliennummernplatzhalter 5"/>
          <p:cNvSpPr>
            <a:spLocks noGrp="1"/>
          </p:cNvSpPr>
          <p:nvPr>
            <p:ph type="sldNum" sz="quarter" idx="12"/>
          </p:nvPr>
        </p:nvSpPr>
        <p:spPr/>
        <p:txBody>
          <a:bodyPr/>
          <a:lstStyle>
            <a:lvl1pPr eaLnBrk="1" hangingPunct="1">
              <a:defRPr/>
            </a:lvl1pPr>
          </a:lstStyle>
          <a:p>
            <a:fld id="{D3135C1A-87BE-487E-9C6F-356D8EB13EF4}" type="slidenum">
              <a:rPr lang="de-DE" altLang="de-DE"/>
              <a:pPr/>
              <a:t>‹Nr.›</a:t>
            </a:fld>
            <a:endParaRPr lang="de-DE" altLang="de-DE"/>
          </a:p>
        </p:txBody>
      </p:sp>
    </p:spTree>
    <p:extLst>
      <p:ext uri="{BB962C8B-B14F-4D97-AF65-F5344CB8AC3E}">
        <p14:creationId xmlns:p14="http://schemas.microsoft.com/office/powerpoint/2010/main" val="836094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0447" y="779463"/>
            <a:ext cx="2056121" cy="5346700"/>
          </a:xfrm>
        </p:spPr>
        <p:txBody>
          <a:bodyPr vert="eaVert"/>
          <a:lstStyle/>
          <a:p>
            <a:r>
              <a:rPr lang="de-DE" dirty="0"/>
              <a:t>Titelmasterformat durch Klicken bearbeiten</a:t>
            </a:r>
            <a:endParaRPr lang="de-CH" dirty="0"/>
          </a:p>
        </p:txBody>
      </p:sp>
      <p:sp>
        <p:nvSpPr>
          <p:cNvPr id="3" name="Vertikaler Textplatzhalter 2"/>
          <p:cNvSpPr>
            <a:spLocks noGrp="1"/>
          </p:cNvSpPr>
          <p:nvPr>
            <p:ph type="body" orient="vert" idx="1"/>
          </p:nvPr>
        </p:nvSpPr>
        <p:spPr>
          <a:xfrm>
            <a:off x="457433" y="779463"/>
            <a:ext cx="6024154" cy="53467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eaLnBrk="1" hangingPunct="1">
              <a:defRPr/>
            </a:lvl1pPr>
          </a:lstStyle>
          <a:p>
            <a:pPr>
              <a:defRPr/>
            </a:pPr>
            <a:fld id="{5B9FA3C3-5463-44A1-AAA3-075962E53A1E}" type="datetime1">
              <a:rPr lang="de-DE"/>
              <a:pPr>
                <a:defRPr/>
              </a:pPr>
              <a:t>03.02.2021</a:t>
            </a:fld>
            <a:endParaRPr lang="de-DE" dirty="0"/>
          </a:p>
        </p:txBody>
      </p:sp>
      <p:sp>
        <p:nvSpPr>
          <p:cNvPr id="5" name="Fußzeilenplatzhalter 4"/>
          <p:cNvSpPr>
            <a:spLocks noGrp="1"/>
          </p:cNvSpPr>
          <p:nvPr>
            <p:ph type="ftr" sz="quarter" idx="11"/>
          </p:nvPr>
        </p:nvSpPr>
        <p:spPr/>
        <p:txBody>
          <a:bodyPr/>
          <a:lstStyle>
            <a:lvl1pPr eaLnBrk="1" hangingPunct="1">
              <a:defRPr/>
            </a:lvl1pPr>
          </a:lstStyle>
          <a:p>
            <a:pPr>
              <a:defRPr/>
            </a:pPr>
            <a:endParaRPr lang="de-DE"/>
          </a:p>
        </p:txBody>
      </p:sp>
      <p:sp>
        <p:nvSpPr>
          <p:cNvPr id="6" name="Foliennummernplatzhalter 5"/>
          <p:cNvSpPr>
            <a:spLocks noGrp="1"/>
          </p:cNvSpPr>
          <p:nvPr>
            <p:ph type="sldNum" sz="quarter" idx="12"/>
          </p:nvPr>
        </p:nvSpPr>
        <p:spPr/>
        <p:txBody>
          <a:bodyPr/>
          <a:lstStyle>
            <a:lvl1pPr eaLnBrk="1" hangingPunct="1">
              <a:defRPr/>
            </a:lvl1pPr>
          </a:lstStyle>
          <a:p>
            <a:fld id="{20234271-1651-4D2B-8746-C5A8C8900D97}" type="slidenum">
              <a:rPr lang="de-DE" altLang="de-DE"/>
              <a:pPr/>
              <a:t>‹Nr.›</a:t>
            </a:fld>
            <a:endParaRPr lang="de-DE" altLang="de-DE"/>
          </a:p>
        </p:txBody>
      </p:sp>
    </p:spTree>
    <p:extLst>
      <p:ext uri="{BB962C8B-B14F-4D97-AF65-F5344CB8AC3E}">
        <p14:creationId xmlns:p14="http://schemas.microsoft.com/office/powerpoint/2010/main" val="71220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588" y="4406905"/>
            <a:ext cx="7771702"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588" y="2906713"/>
            <a:ext cx="777170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eaLnBrk="1" hangingPunct="1">
              <a:defRPr/>
            </a:lvl1pPr>
          </a:lstStyle>
          <a:p>
            <a:pPr>
              <a:defRPr/>
            </a:pPr>
            <a:fld id="{F5FA2979-AA2B-4F11-A499-FE611B594278}" type="datetime1">
              <a:rPr lang="de-DE"/>
              <a:pPr>
                <a:defRPr/>
              </a:pPr>
              <a:t>03.02.2021</a:t>
            </a:fld>
            <a:endParaRPr lang="de-DE" dirty="0"/>
          </a:p>
        </p:txBody>
      </p:sp>
      <p:sp>
        <p:nvSpPr>
          <p:cNvPr id="5" name="Fußzeilenplatzhalter 4"/>
          <p:cNvSpPr>
            <a:spLocks noGrp="1"/>
          </p:cNvSpPr>
          <p:nvPr>
            <p:ph type="ftr" sz="quarter" idx="11"/>
          </p:nvPr>
        </p:nvSpPr>
        <p:spPr/>
        <p:txBody>
          <a:bodyPr/>
          <a:lstStyle>
            <a:lvl1pPr eaLnBrk="1" hangingPunct="1">
              <a:defRPr/>
            </a:lvl1pPr>
          </a:lstStyle>
          <a:p>
            <a:pPr>
              <a:defRPr/>
            </a:pPr>
            <a:endParaRPr lang="de-DE"/>
          </a:p>
        </p:txBody>
      </p:sp>
      <p:sp>
        <p:nvSpPr>
          <p:cNvPr id="6" name="Foliennummernplatzhalter 5"/>
          <p:cNvSpPr>
            <a:spLocks noGrp="1"/>
          </p:cNvSpPr>
          <p:nvPr>
            <p:ph type="sldNum" sz="quarter" idx="12"/>
          </p:nvPr>
        </p:nvSpPr>
        <p:spPr/>
        <p:txBody>
          <a:bodyPr/>
          <a:lstStyle>
            <a:lvl1pPr eaLnBrk="1" hangingPunct="1">
              <a:defRPr/>
            </a:lvl1pPr>
          </a:lstStyle>
          <a:p>
            <a:fld id="{7E9B25A8-69E3-4642-9403-9A83758071ED}" type="slidenum">
              <a:rPr lang="de-DE" altLang="de-DE"/>
              <a:pPr/>
              <a:t>‹Nr.›</a:t>
            </a:fld>
            <a:endParaRPr lang="de-DE" altLang="de-DE"/>
          </a:p>
        </p:txBody>
      </p:sp>
    </p:spTree>
    <p:extLst>
      <p:ext uri="{BB962C8B-B14F-4D97-AF65-F5344CB8AC3E}">
        <p14:creationId xmlns:p14="http://schemas.microsoft.com/office/powerpoint/2010/main" val="250654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433" y="1916113"/>
            <a:ext cx="4039362"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645657" y="1916113"/>
            <a:ext cx="4040913"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eaLnBrk="1" hangingPunct="1">
              <a:defRPr/>
            </a:lvl1pPr>
          </a:lstStyle>
          <a:p>
            <a:pPr>
              <a:defRPr/>
            </a:pPr>
            <a:fld id="{40399F11-3277-4CA3-9047-F543AF9A03AA}" type="datetime1">
              <a:rPr lang="de-DE"/>
              <a:pPr>
                <a:defRPr/>
              </a:pPr>
              <a:t>03.02.2021</a:t>
            </a:fld>
            <a:endParaRPr lang="de-DE" dirty="0"/>
          </a:p>
        </p:txBody>
      </p:sp>
      <p:sp>
        <p:nvSpPr>
          <p:cNvPr id="6" name="Fußzeilenplatzhalter 5"/>
          <p:cNvSpPr>
            <a:spLocks noGrp="1"/>
          </p:cNvSpPr>
          <p:nvPr>
            <p:ph type="ftr" sz="quarter" idx="11"/>
          </p:nvPr>
        </p:nvSpPr>
        <p:spPr/>
        <p:txBody>
          <a:bodyPr/>
          <a:lstStyle>
            <a:lvl1pPr eaLnBrk="1" hangingPunct="1">
              <a:defRPr/>
            </a:lvl1pPr>
          </a:lstStyle>
          <a:p>
            <a:pPr>
              <a:defRPr/>
            </a:pPr>
            <a:endParaRPr lang="de-DE"/>
          </a:p>
        </p:txBody>
      </p:sp>
      <p:sp>
        <p:nvSpPr>
          <p:cNvPr id="7" name="Foliennummernplatzhalter 6"/>
          <p:cNvSpPr>
            <a:spLocks noGrp="1"/>
          </p:cNvSpPr>
          <p:nvPr>
            <p:ph type="sldNum" sz="quarter" idx="12"/>
          </p:nvPr>
        </p:nvSpPr>
        <p:spPr/>
        <p:txBody>
          <a:bodyPr/>
          <a:lstStyle>
            <a:lvl1pPr eaLnBrk="1" hangingPunct="1">
              <a:defRPr/>
            </a:lvl1pPr>
          </a:lstStyle>
          <a:p>
            <a:fld id="{AD25C186-9CC7-4B22-8031-24BCEDEDB8CE}" type="slidenum">
              <a:rPr lang="de-DE" altLang="de-DE"/>
              <a:pPr/>
              <a:t>‹Nr.›</a:t>
            </a:fld>
            <a:endParaRPr lang="de-DE" altLang="de-DE"/>
          </a:p>
        </p:txBody>
      </p:sp>
    </p:spTree>
    <p:extLst>
      <p:ext uri="{BB962C8B-B14F-4D97-AF65-F5344CB8AC3E}">
        <p14:creationId xmlns:p14="http://schemas.microsoft.com/office/powerpoint/2010/main" val="299623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433" y="274638"/>
            <a:ext cx="8229134"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433" y="1535113"/>
            <a:ext cx="40393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433" y="2174875"/>
            <a:ext cx="40393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657" y="1535113"/>
            <a:ext cx="4040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657" y="2174875"/>
            <a:ext cx="4040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eaLnBrk="1" hangingPunct="1">
              <a:defRPr/>
            </a:lvl1pPr>
          </a:lstStyle>
          <a:p>
            <a:pPr>
              <a:defRPr/>
            </a:pPr>
            <a:fld id="{AF9A5B5D-8A0A-4497-B387-CBE5ED67CCB1}" type="datetime1">
              <a:rPr lang="de-DE"/>
              <a:pPr>
                <a:defRPr/>
              </a:pPr>
              <a:t>03.02.2021</a:t>
            </a:fld>
            <a:endParaRPr lang="de-DE" dirty="0"/>
          </a:p>
        </p:txBody>
      </p:sp>
      <p:sp>
        <p:nvSpPr>
          <p:cNvPr id="8" name="Fußzeilenplatzhalter 7"/>
          <p:cNvSpPr>
            <a:spLocks noGrp="1"/>
          </p:cNvSpPr>
          <p:nvPr>
            <p:ph type="ftr" sz="quarter" idx="11"/>
          </p:nvPr>
        </p:nvSpPr>
        <p:spPr/>
        <p:txBody>
          <a:bodyPr/>
          <a:lstStyle>
            <a:lvl1pPr eaLnBrk="1" hangingPunct="1">
              <a:defRPr/>
            </a:lvl1pPr>
          </a:lstStyle>
          <a:p>
            <a:pPr>
              <a:defRPr/>
            </a:pPr>
            <a:endParaRPr lang="de-DE"/>
          </a:p>
        </p:txBody>
      </p:sp>
      <p:sp>
        <p:nvSpPr>
          <p:cNvPr id="9" name="Foliennummernplatzhalter 8"/>
          <p:cNvSpPr>
            <a:spLocks noGrp="1"/>
          </p:cNvSpPr>
          <p:nvPr>
            <p:ph type="sldNum" sz="quarter" idx="12"/>
          </p:nvPr>
        </p:nvSpPr>
        <p:spPr/>
        <p:txBody>
          <a:bodyPr/>
          <a:lstStyle>
            <a:lvl1pPr eaLnBrk="1" hangingPunct="1">
              <a:defRPr/>
            </a:lvl1pPr>
          </a:lstStyle>
          <a:p>
            <a:fld id="{CF5EAA78-7193-4BAE-AFC0-4799ADA23E49}" type="slidenum">
              <a:rPr lang="de-DE" altLang="de-DE"/>
              <a:pPr/>
              <a:t>‹Nr.›</a:t>
            </a:fld>
            <a:endParaRPr lang="de-DE" altLang="de-DE"/>
          </a:p>
        </p:txBody>
      </p:sp>
    </p:spTree>
    <p:extLst>
      <p:ext uri="{BB962C8B-B14F-4D97-AF65-F5344CB8AC3E}">
        <p14:creationId xmlns:p14="http://schemas.microsoft.com/office/powerpoint/2010/main" val="12221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eaLnBrk="1" hangingPunct="1">
              <a:defRPr/>
            </a:lvl1pPr>
          </a:lstStyle>
          <a:p>
            <a:pPr>
              <a:defRPr/>
            </a:pPr>
            <a:fld id="{21F3848B-8491-4122-8878-F26C4FC31FDD}" type="datetime1">
              <a:rPr lang="de-DE"/>
              <a:pPr>
                <a:defRPr/>
              </a:pPr>
              <a:t>03.02.2021</a:t>
            </a:fld>
            <a:endParaRPr lang="de-DE" dirty="0"/>
          </a:p>
        </p:txBody>
      </p:sp>
      <p:sp>
        <p:nvSpPr>
          <p:cNvPr id="4" name="Fußzeilenplatzhalter 3"/>
          <p:cNvSpPr>
            <a:spLocks noGrp="1"/>
          </p:cNvSpPr>
          <p:nvPr>
            <p:ph type="ftr" sz="quarter" idx="11"/>
          </p:nvPr>
        </p:nvSpPr>
        <p:spPr/>
        <p:txBody>
          <a:bodyPr/>
          <a:lstStyle>
            <a:lvl1pPr eaLnBrk="1" hangingPunct="1">
              <a:defRPr/>
            </a:lvl1pPr>
          </a:lstStyle>
          <a:p>
            <a:pPr>
              <a:defRPr/>
            </a:pPr>
            <a:endParaRPr lang="de-DE"/>
          </a:p>
        </p:txBody>
      </p:sp>
      <p:sp>
        <p:nvSpPr>
          <p:cNvPr id="5" name="Foliennummernplatzhalter 4"/>
          <p:cNvSpPr>
            <a:spLocks noGrp="1"/>
          </p:cNvSpPr>
          <p:nvPr>
            <p:ph type="sldNum" sz="quarter" idx="12"/>
          </p:nvPr>
        </p:nvSpPr>
        <p:spPr/>
        <p:txBody>
          <a:bodyPr/>
          <a:lstStyle>
            <a:lvl1pPr eaLnBrk="1" hangingPunct="1">
              <a:defRPr/>
            </a:lvl1pPr>
          </a:lstStyle>
          <a:p>
            <a:fld id="{A80DF98A-F26F-4164-950B-A85A7EBD2B32}" type="slidenum">
              <a:rPr lang="de-DE" altLang="de-DE"/>
              <a:pPr/>
              <a:t>‹Nr.›</a:t>
            </a:fld>
            <a:endParaRPr lang="de-DE" altLang="de-DE"/>
          </a:p>
        </p:txBody>
      </p:sp>
    </p:spTree>
    <p:extLst>
      <p:ext uri="{BB962C8B-B14F-4D97-AF65-F5344CB8AC3E}">
        <p14:creationId xmlns:p14="http://schemas.microsoft.com/office/powerpoint/2010/main" val="373041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eaLnBrk="1" hangingPunct="1">
              <a:defRPr/>
            </a:lvl1pPr>
          </a:lstStyle>
          <a:p>
            <a:pPr>
              <a:defRPr/>
            </a:pPr>
            <a:fld id="{19FC1E70-11C7-4FBD-AC33-8F231E4B9C1F}" type="datetime1">
              <a:rPr lang="de-DE"/>
              <a:pPr>
                <a:defRPr/>
              </a:pPr>
              <a:t>03.02.2021</a:t>
            </a:fld>
            <a:endParaRPr lang="de-DE" dirty="0"/>
          </a:p>
        </p:txBody>
      </p:sp>
      <p:sp>
        <p:nvSpPr>
          <p:cNvPr id="3" name="Fußzeilenplatzhalter 2"/>
          <p:cNvSpPr>
            <a:spLocks noGrp="1"/>
          </p:cNvSpPr>
          <p:nvPr>
            <p:ph type="ftr" sz="quarter" idx="11"/>
          </p:nvPr>
        </p:nvSpPr>
        <p:spPr/>
        <p:txBody>
          <a:bodyPr/>
          <a:lstStyle>
            <a:lvl1pPr eaLnBrk="1" hangingPunct="1">
              <a:defRPr/>
            </a:lvl1pPr>
          </a:lstStyle>
          <a:p>
            <a:pPr>
              <a:defRPr/>
            </a:pPr>
            <a:endParaRPr lang="de-DE"/>
          </a:p>
        </p:txBody>
      </p:sp>
      <p:sp>
        <p:nvSpPr>
          <p:cNvPr id="4" name="Foliennummernplatzhalter 3"/>
          <p:cNvSpPr>
            <a:spLocks noGrp="1"/>
          </p:cNvSpPr>
          <p:nvPr>
            <p:ph type="sldNum" sz="quarter" idx="12"/>
          </p:nvPr>
        </p:nvSpPr>
        <p:spPr/>
        <p:txBody>
          <a:bodyPr/>
          <a:lstStyle>
            <a:lvl1pPr eaLnBrk="1" hangingPunct="1">
              <a:defRPr/>
            </a:lvl1pPr>
          </a:lstStyle>
          <a:p>
            <a:fld id="{2F33E86A-CF53-4676-A119-08775D313230}" type="slidenum">
              <a:rPr lang="de-DE" altLang="de-DE"/>
              <a:pPr/>
              <a:t>‹Nr.›</a:t>
            </a:fld>
            <a:endParaRPr lang="de-DE" altLang="de-DE"/>
          </a:p>
        </p:txBody>
      </p:sp>
    </p:spTree>
    <p:extLst>
      <p:ext uri="{BB962C8B-B14F-4D97-AF65-F5344CB8AC3E}">
        <p14:creationId xmlns:p14="http://schemas.microsoft.com/office/powerpoint/2010/main" val="282796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435" y="273050"/>
            <a:ext cx="3008201"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727" y="273055"/>
            <a:ext cx="51108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435" y="1435103"/>
            <a:ext cx="300820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eaLnBrk="1" hangingPunct="1">
              <a:defRPr/>
            </a:lvl1pPr>
          </a:lstStyle>
          <a:p>
            <a:pPr>
              <a:defRPr/>
            </a:pPr>
            <a:fld id="{71D2C9C7-CE4C-4423-A192-5A5E8223E698}" type="datetime1">
              <a:rPr lang="de-DE"/>
              <a:pPr>
                <a:defRPr/>
              </a:pPr>
              <a:t>03.02.2021</a:t>
            </a:fld>
            <a:endParaRPr lang="de-DE" dirty="0"/>
          </a:p>
        </p:txBody>
      </p:sp>
      <p:sp>
        <p:nvSpPr>
          <p:cNvPr id="6" name="Fußzeilenplatzhalter 5"/>
          <p:cNvSpPr>
            <a:spLocks noGrp="1"/>
          </p:cNvSpPr>
          <p:nvPr>
            <p:ph type="ftr" sz="quarter" idx="11"/>
          </p:nvPr>
        </p:nvSpPr>
        <p:spPr/>
        <p:txBody>
          <a:bodyPr/>
          <a:lstStyle>
            <a:lvl1pPr eaLnBrk="1" hangingPunct="1">
              <a:defRPr/>
            </a:lvl1pPr>
          </a:lstStyle>
          <a:p>
            <a:pPr>
              <a:defRPr/>
            </a:pPr>
            <a:endParaRPr lang="de-DE"/>
          </a:p>
        </p:txBody>
      </p:sp>
      <p:sp>
        <p:nvSpPr>
          <p:cNvPr id="7" name="Foliennummernplatzhalter 6"/>
          <p:cNvSpPr>
            <a:spLocks noGrp="1"/>
          </p:cNvSpPr>
          <p:nvPr>
            <p:ph type="sldNum" sz="quarter" idx="12"/>
          </p:nvPr>
        </p:nvSpPr>
        <p:spPr/>
        <p:txBody>
          <a:bodyPr/>
          <a:lstStyle>
            <a:lvl1pPr eaLnBrk="1" hangingPunct="1">
              <a:defRPr/>
            </a:lvl1pPr>
          </a:lstStyle>
          <a:p>
            <a:fld id="{8324EEFD-EF7E-4944-A131-E47EBA2CD5CC}" type="slidenum">
              <a:rPr lang="de-DE" altLang="de-DE"/>
              <a:pPr/>
              <a:t>‹Nr.›</a:t>
            </a:fld>
            <a:endParaRPr lang="de-DE" altLang="de-DE"/>
          </a:p>
        </p:txBody>
      </p:sp>
    </p:spTree>
    <p:extLst>
      <p:ext uri="{BB962C8B-B14F-4D97-AF65-F5344CB8AC3E}">
        <p14:creationId xmlns:p14="http://schemas.microsoft.com/office/powerpoint/2010/main" val="49976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518" y="4800600"/>
            <a:ext cx="548609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518" y="612775"/>
            <a:ext cx="548609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1792518" y="5367338"/>
            <a:ext cx="54860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eaLnBrk="1" hangingPunct="1">
              <a:defRPr/>
            </a:lvl1pPr>
          </a:lstStyle>
          <a:p>
            <a:pPr>
              <a:defRPr/>
            </a:pPr>
            <a:fld id="{57D48BCE-60A5-4A30-BA28-F6D726B5CE0A}" type="datetime1">
              <a:rPr lang="de-DE"/>
              <a:pPr>
                <a:defRPr/>
              </a:pPr>
              <a:t>03.02.2021</a:t>
            </a:fld>
            <a:endParaRPr lang="de-DE" dirty="0"/>
          </a:p>
        </p:txBody>
      </p:sp>
      <p:sp>
        <p:nvSpPr>
          <p:cNvPr id="6" name="Fußzeilenplatzhalter 5"/>
          <p:cNvSpPr>
            <a:spLocks noGrp="1"/>
          </p:cNvSpPr>
          <p:nvPr>
            <p:ph type="ftr" sz="quarter" idx="11"/>
          </p:nvPr>
        </p:nvSpPr>
        <p:spPr/>
        <p:txBody>
          <a:bodyPr/>
          <a:lstStyle>
            <a:lvl1pPr eaLnBrk="1" hangingPunct="1">
              <a:defRPr/>
            </a:lvl1pPr>
          </a:lstStyle>
          <a:p>
            <a:pPr>
              <a:defRPr/>
            </a:pPr>
            <a:endParaRPr lang="de-DE"/>
          </a:p>
        </p:txBody>
      </p:sp>
      <p:sp>
        <p:nvSpPr>
          <p:cNvPr id="7" name="Foliennummernplatzhalter 6"/>
          <p:cNvSpPr>
            <a:spLocks noGrp="1"/>
          </p:cNvSpPr>
          <p:nvPr>
            <p:ph type="sldNum" sz="quarter" idx="12"/>
          </p:nvPr>
        </p:nvSpPr>
        <p:spPr/>
        <p:txBody>
          <a:bodyPr/>
          <a:lstStyle>
            <a:lvl1pPr eaLnBrk="1" hangingPunct="1">
              <a:defRPr/>
            </a:lvl1pPr>
          </a:lstStyle>
          <a:p>
            <a:fld id="{D6506046-CC63-4DE4-ABD9-9F1C9F163C89}" type="slidenum">
              <a:rPr lang="de-DE" altLang="de-DE"/>
              <a:pPr/>
              <a:t>‹Nr.›</a:t>
            </a:fld>
            <a:endParaRPr lang="de-DE" altLang="de-DE"/>
          </a:p>
        </p:txBody>
      </p:sp>
    </p:spTree>
    <p:extLst>
      <p:ext uri="{BB962C8B-B14F-4D97-AF65-F5344CB8AC3E}">
        <p14:creationId xmlns:p14="http://schemas.microsoft.com/office/powerpoint/2010/main" val="233364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165850"/>
            <a:ext cx="9144000" cy="762000"/>
          </a:xfrm>
          <a:prstGeom prst="rect">
            <a:avLst/>
          </a:prstGeom>
          <a:solidFill>
            <a:srgbClr val="2F34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endParaRPr lang="de-CH" altLang="de-DE" sz="1200" dirty="0">
              <a:solidFill>
                <a:srgbClr val="000000"/>
              </a:solidFill>
              <a:latin typeface="Tahoma" pitchFamily="34" charset="0"/>
            </a:endParaRPr>
          </a:p>
        </p:txBody>
      </p:sp>
      <p:sp>
        <p:nvSpPr>
          <p:cNvPr id="1027" name="Rectangle 2"/>
          <p:cNvSpPr>
            <a:spLocks noChangeArrowheads="1"/>
          </p:cNvSpPr>
          <p:nvPr/>
        </p:nvSpPr>
        <p:spPr bwMode="auto">
          <a:xfrm>
            <a:off x="0" y="663575"/>
            <a:ext cx="9144000" cy="1079500"/>
          </a:xfrm>
          <a:prstGeom prst="rect">
            <a:avLst/>
          </a:prstGeom>
          <a:solidFill>
            <a:srgbClr val="2F34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endParaRPr lang="de-CH" altLang="de-DE" sz="1200" dirty="0">
              <a:solidFill>
                <a:srgbClr val="000000"/>
              </a:solidFill>
              <a:latin typeface="Tahoma" pitchFamily="34" charset="0"/>
            </a:endParaRPr>
          </a:p>
        </p:txBody>
      </p:sp>
      <p:sp>
        <p:nvSpPr>
          <p:cNvPr id="1028" name="Rectangle 3"/>
          <p:cNvSpPr>
            <a:spLocks noGrp="1" noChangeArrowheads="1"/>
          </p:cNvSpPr>
          <p:nvPr>
            <p:ph type="title"/>
          </p:nvPr>
        </p:nvSpPr>
        <p:spPr bwMode="auto">
          <a:xfrm>
            <a:off x="457200" y="779463"/>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a:t>
            </a:r>
          </a:p>
        </p:txBody>
      </p:sp>
      <p:sp>
        <p:nvSpPr>
          <p:cNvPr id="1029" name="Rectangle 4"/>
          <p:cNvSpPr>
            <a:spLocks noGrp="1" noChangeArrowheads="1"/>
          </p:cNvSpPr>
          <p:nvPr>
            <p:ph type="body" idx="1"/>
          </p:nvPr>
        </p:nvSpPr>
        <p:spPr bwMode="auto">
          <a:xfrm>
            <a:off x="457200" y="1916113"/>
            <a:ext cx="82296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94565"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alibri" pitchFamily="34" charset="0"/>
                <a:cs typeface="Calibri" pitchFamily="34" charset="0"/>
              </a:defRPr>
            </a:lvl1pPr>
          </a:lstStyle>
          <a:p>
            <a:pPr>
              <a:defRPr/>
            </a:pPr>
            <a:fld id="{73092B5E-BDD0-4127-9B8A-0EC8A8284B05}" type="datetime1">
              <a:rPr lang="de-DE"/>
              <a:pPr>
                <a:defRPr/>
              </a:pPr>
              <a:t>03.02.2021</a:t>
            </a:fld>
            <a:endParaRPr lang="de-DE" dirty="0"/>
          </a:p>
        </p:txBody>
      </p:sp>
      <p:sp>
        <p:nvSpPr>
          <p:cNvPr id="194566"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alibri" pitchFamily="34" charset="0"/>
                <a:cs typeface="Calibri" pitchFamily="34" charset="0"/>
              </a:defRPr>
            </a:lvl1pPr>
          </a:lstStyle>
          <a:p>
            <a:pPr>
              <a:defRPr/>
            </a:pPr>
            <a:endParaRPr lang="de-DE"/>
          </a:p>
        </p:txBody>
      </p:sp>
      <p:sp>
        <p:nvSpPr>
          <p:cNvPr id="194567"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fld id="{44C16043-A028-4C3F-AD7B-B38593DE26BC}" type="slidenum">
              <a:rPr lang="de-DE" altLang="de-DE"/>
              <a:pPr/>
              <a:t>‹Nr.›</a:t>
            </a:fld>
            <a:endParaRPr lang="de-DE" altLang="de-DE"/>
          </a:p>
        </p:txBody>
      </p:sp>
      <p:pic>
        <p:nvPicPr>
          <p:cNvPr id="1033" name="Picture 9" descr="soha-f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825" y="57150"/>
            <a:ext cx="10699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Geiter Streifen 3"/>
          <p:cNvPicPr>
            <a:picLocks noChangeArrowheads="1"/>
          </p:cNvPicPr>
          <p:nvPr/>
        </p:nvPicPr>
        <p:blipFill>
          <a:blip r:embed="rId14">
            <a:extLst>
              <a:ext uri="{28A0092B-C50C-407E-A947-70E740481C1C}">
                <a14:useLocalDpi xmlns:a14="http://schemas.microsoft.com/office/drawing/2010/main" val="0"/>
              </a:ext>
            </a:extLst>
          </a:blip>
          <a:srcRect l="30409" r="40559" b="17697"/>
          <a:stretch>
            <a:fillRect/>
          </a:stretch>
        </p:blipFill>
        <p:spPr bwMode="auto">
          <a:xfrm>
            <a:off x="6805613" y="663575"/>
            <a:ext cx="233838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hf sldNum="0" hdr="0" ftr="0" dt="0"/>
  <p:txStyles>
    <p:titleStyle>
      <a:lvl1pPr algn="l" rtl="0" eaLnBrk="0" fontAlgn="base" hangingPunct="0">
        <a:spcBef>
          <a:spcPct val="0"/>
        </a:spcBef>
        <a:spcAft>
          <a:spcPct val="0"/>
        </a:spcAft>
        <a:defRPr sz="3600">
          <a:solidFill>
            <a:schemeClr val="bg1"/>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a:solidFill>
            <a:schemeClr val="bg1"/>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a:solidFill>
            <a:schemeClr val="bg1"/>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a:solidFill>
            <a:schemeClr val="bg1"/>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a:solidFill>
            <a:schemeClr val="bg1"/>
          </a:solidFill>
          <a:latin typeface="Calibri" pitchFamily="34" charset="0"/>
          <a:ea typeface="Calibri" pitchFamily="34" charset="0"/>
          <a:cs typeface="Calibri" pitchFamily="34" charset="0"/>
        </a:defRPr>
      </a:lvl5pPr>
      <a:lvl6pPr marL="457200" algn="l" rtl="0" fontAlgn="base">
        <a:spcBef>
          <a:spcPct val="0"/>
        </a:spcBef>
        <a:spcAft>
          <a:spcPct val="0"/>
        </a:spcAft>
        <a:defRPr sz="3600">
          <a:solidFill>
            <a:schemeClr val="bg1"/>
          </a:solidFill>
          <a:latin typeface="Dax" pitchFamily="2" charset="0"/>
        </a:defRPr>
      </a:lvl6pPr>
      <a:lvl7pPr marL="914400" algn="l" rtl="0" fontAlgn="base">
        <a:spcBef>
          <a:spcPct val="0"/>
        </a:spcBef>
        <a:spcAft>
          <a:spcPct val="0"/>
        </a:spcAft>
        <a:defRPr sz="3600">
          <a:solidFill>
            <a:schemeClr val="bg1"/>
          </a:solidFill>
          <a:latin typeface="Dax" pitchFamily="2" charset="0"/>
        </a:defRPr>
      </a:lvl7pPr>
      <a:lvl8pPr marL="1371600" algn="l" rtl="0" fontAlgn="base">
        <a:spcBef>
          <a:spcPct val="0"/>
        </a:spcBef>
        <a:spcAft>
          <a:spcPct val="0"/>
        </a:spcAft>
        <a:defRPr sz="3600">
          <a:solidFill>
            <a:schemeClr val="bg1"/>
          </a:solidFill>
          <a:latin typeface="Dax" pitchFamily="2" charset="0"/>
        </a:defRPr>
      </a:lvl8pPr>
      <a:lvl9pPr marL="1828800" algn="l" rtl="0" fontAlgn="base">
        <a:spcBef>
          <a:spcPct val="0"/>
        </a:spcBef>
        <a:spcAft>
          <a:spcPct val="0"/>
        </a:spcAft>
        <a:defRPr sz="3600">
          <a:solidFill>
            <a:schemeClr val="bg1"/>
          </a:solidFill>
          <a:latin typeface="Dax" pitchFamily="2" charset="0"/>
        </a:defRPr>
      </a:lvl9pPr>
    </p:titleStyle>
    <p:bodyStyle>
      <a:lvl1pPr marL="342900" indent="-342900" algn="l" rtl="0" eaLnBrk="0" fontAlgn="base" hangingPunct="0">
        <a:spcBef>
          <a:spcPct val="20000"/>
        </a:spcBef>
        <a:spcAft>
          <a:spcPct val="0"/>
        </a:spcAft>
        <a:buClr>
          <a:srgbClr val="808BC0"/>
        </a:buClr>
        <a:buFont typeface="Wingdings" panose="05000000000000000000" pitchFamily="2" charset="2"/>
        <a:buChar char="§"/>
        <a:defRPr sz="3200">
          <a:solidFill>
            <a:srgbClr val="2F348E"/>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a:solidFill>
            <a:srgbClr val="2F348E"/>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rgbClr val="2F348E"/>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rgbClr val="2F348E"/>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1400" i="1">
          <a:solidFill>
            <a:srgbClr val="2F348E"/>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1400" i="1">
          <a:solidFill>
            <a:srgbClr val="2F348E"/>
          </a:solidFill>
          <a:latin typeface="Times New Roman" pitchFamily="18" charset="0"/>
        </a:defRPr>
      </a:lvl6pPr>
      <a:lvl7pPr marL="2971800" indent="-228600" algn="l" rtl="0" fontAlgn="base">
        <a:spcBef>
          <a:spcPct val="20000"/>
        </a:spcBef>
        <a:spcAft>
          <a:spcPct val="0"/>
        </a:spcAft>
        <a:buChar char="»"/>
        <a:defRPr sz="1400" i="1">
          <a:solidFill>
            <a:srgbClr val="2F348E"/>
          </a:solidFill>
          <a:latin typeface="Times New Roman" pitchFamily="18" charset="0"/>
        </a:defRPr>
      </a:lvl7pPr>
      <a:lvl8pPr marL="3429000" indent="-228600" algn="l" rtl="0" fontAlgn="base">
        <a:spcBef>
          <a:spcPct val="20000"/>
        </a:spcBef>
        <a:spcAft>
          <a:spcPct val="0"/>
        </a:spcAft>
        <a:buChar char="»"/>
        <a:defRPr sz="1400" i="1">
          <a:solidFill>
            <a:srgbClr val="2F348E"/>
          </a:solidFill>
          <a:latin typeface="Times New Roman" pitchFamily="18" charset="0"/>
        </a:defRPr>
      </a:lvl8pPr>
      <a:lvl9pPr marL="3886200" indent="-228600" algn="l" rtl="0" fontAlgn="base">
        <a:spcBef>
          <a:spcPct val="20000"/>
        </a:spcBef>
        <a:spcAft>
          <a:spcPct val="0"/>
        </a:spcAft>
        <a:buChar char="»"/>
        <a:defRPr sz="1400" i="1">
          <a:solidFill>
            <a:srgbClr val="2F348E"/>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0" y="6165850"/>
            <a:ext cx="9144000" cy="762000"/>
          </a:xfrm>
          <a:prstGeom prst="rect">
            <a:avLst/>
          </a:prstGeom>
          <a:solidFill>
            <a:srgbClr val="2F34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endParaRPr lang="de-CH" altLang="de-DE" sz="1200" dirty="0">
              <a:solidFill>
                <a:srgbClr val="000000"/>
              </a:solidFill>
              <a:latin typeface="Tahoma" pitchFamily="34" charset="0"/>
            </a:endParaRPr>
          </a:p>
        </p:txBody>
      </p:sp>
      <p:sp>
        <p:nvSpPr>
          <p:cNvPr id="2051" name="Rectangle 2"/>
          <p:cNvSpPr>
            <a:spLocks noChangeArrowheads="1"/>
          </p:cNvSpPr>
          <p:nvPr/>
        </p:nvSpPr>
        <p:spPr bwMode="auto">
          <a:xfrm>
            <a:off x="0" y="663575"/>
            <a:ext cx="9144000" cy="1079500"/>
          </a:xfrm>
          <a:prstGeom prst="rect">
            <a:avLst/>
          </a:prstGeom>
          <a:solidFill>
            <a:srgbClr val="2F34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endParaRPr lang="de-CH" altLang="de-DE" sz="1200" dirty="0">
              <a:solidFill>
                <a:srgbClr val="000000"/>
              </a:solidFill>
              <a:latin typeface="Tahoma" pitchFamily="34" charset="0"/>
            </a:endParaRPr>
          </a:p>
        </p:txBody>
      </p:sp>
      <p:sp>
        <p:nvSpPr>
          <p:cNvPr id="2052" name="Rectangle 3"/>
          <p:cNvSpPr>
            <a:spLocks noGrp="1" noChangeArrowheads="1"/>
          </p:cNvSpPr>
          <p:nvPr>
            <p:ph type="title"/>
          </p:nvPr>
        </p:nvSpPr>
        <p:spPr bwMode="auto">
          <a:xfrm>
            <a:off x="457200" y="779463"/>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a:t>
            </a:r>
          </a:p>
        </p:txBody>
      </p:sp>
      <p:sp>
        <p:nvSpPr>
          <p:cNvPr id="2053" name="Rectangle 4"/>
          <p:cNvSpPr>
            <a:spLocks noGrp="1" noChangeArrowheads="1"/>
          </p:cNvSpPr>
          <p:nvPr>
            <p:ph type="body" idx="1"/>
          </p:nvPr>
        </p:nvSpPr>
        <p:spPr bwMode="auto">
          <a:xfrm>
            <a:off x="457200" y="1916113"/>
            <a:ext cx="82296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94565"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alibri" pitchFamily="34" charset="0"/>
                <a:cs typeface="Calibri" pitchFamily="34" charset="0"/>
              </a:defRPr>
            </a:lvl1pPr>
          </a:lstStyle>
          <a:p>
            <a:pPr>
              <a:defRPr/>
            </a:pPr>
            <a:fld id="{8BBA76CD-0240-4E89-93BB-C475C09D7247}" type="datetime1">
              <a:rPr lang="de-DE"/>
              <a:pPr>
                <a:defRPr/>
              </a:pPr>
              <a:t>03.02.2021</a:t>
            </a:fld>
            <a:endParaRPr lang="de-DE" dirty="0"/>
          </a:p>
        </p:txBody>
      </p:sp>
      <p:sp>
        <p:nvSpPr>
          <p:cNvPr id="194566"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alibri" pitchFamily="34" charset="0"/>
                <a:cs typeface="Calibri" pitchFamily="34" charset="0"/>
              </a:defRPr>
            </a:lvl1pPr>
          </a:lstStyle>
          <a:p>
            <a:pPr>
              <a:defRPr/>
            </a:pPr>
            <a:endParaRPr lang="de-DE"/>
          </a:p>
        </p:txBody>
      </p:sp>
      <p:sp>
        <p:nvSpPr>
          <p:cNvPr id="194567"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fld id="{B452C8C0-7204-4842-A00A-B5C6C041F4FA}" type="slidenum">
              <a:rPr lang="de-DE" altLang="de-DE"/>
              <a:pPr/>
              <a:t>‹Nr.›</a:t>
            </a:fld>
            <a:endParaRPr lang="de-DE" altLang="de-DE"/>
          </a:p>
        </p:txBody>
      </p:sp>
      <p:pic>
        <p:nvPicPr>
          <p:cNvPr id="2057" name="Picture 9" descr="soha-f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825" y="57150"/>
            <a:ext cx="10699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descr="Geiter Streifen 3"/>
          <p:cNvPicPr>
            <a:picLocks noChangeArrowheads="1"/>
          </p:cNvPicPr>
          <p:nvPr/>
        </p:nvPicPr>
        <p:blipFill>
          <a:blip r:embed="rId14">
            <a:extLst>
              <a:ext uri="{28A0092B-C50C-407E-A947-70E740481C1C}">
                <a14:useLocalDpi xmlns:a14="http://schemas.microsoft.com/office/drawing/2010/main" val="0"/>
              </a:ext>
            </a:extLst>
          </a:blip>
          <a:srcRect l="30409" r="40559" b="17697"/>
          <a:stretch>
            <a:fillRect/>
          </a:stretch>
        </p:blipFill>
        <p:spPr bwMode="auto">
          <a:xfrm>
            <a:off x="6805613" y="663575"/>
            <a:ext cx="233838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hf sldNum="0" hdr="0" ftr="0" dt="0"/>
  <p:txStyles>
    <p:titleStyle>
      <a:lvl1pPr algn="l" rtl="0" eaLnBrk="0" fontAlgn="base" hangingPunct="0">
        <a:spcBef>
          <a:spcPct val="0"/>
        </a:spcBef>
        <a:spcAft>
          <a:spcPct val="0"/>
        </a:spcAft>
        <a:defRPr sz="3600">
          <a:solidFill>
            <a:schemeClr val="bg1"/>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a:solidFill>
            <a:schemeClr val="bg1"/>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a:solidFill>
            <a:schemeClr val="bg1"/>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a:solidFill>
            <a:schemeClr val="bg1"/>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a:solidFill>
            <a:schemeClr val="bg1"/>
          </a:solidFill>
          <a:latin typeface="Calibri" pitchFamily="34" charset="0"/>
          <a:ea typeface="Calibri" pitchFamily="34" charset="0"/>
          <a:cs typeface="Calibri" pitchFamily="34" charset="0"/>
        </a:defRPr>
      </a:lvl5pPr>
      <a:lvl6pPr marL="457200" algn="l" rtl="0" fontAlgn="base">
        <a:spcBef>
          <a:spcPct val="0"/>
        </a:spcBef>
        <a:spcAft>
          <a:spcPct val="0"/>
        </a:spcAft>
        <a:defRPr sz="3600">
          <a:solidFill>
            <a:schemeClr val="bg1"/>
          </a:solidFill>
          <a:latin typeface="Dax" pitchFamily="2" charset="0"/>
        </a:defRPr>
      </a:lvl6pPr>
      <a:lvl7pPr marL="914400" algn="l" rtl="0" fontAlgn="base">
        <a:spcBef>
          <a:spcPct val="0"/>
        </a:spcBef>
        <a:spcAft>
          <a:spcPct val="0"/>
        </a:spcAft>
        <a:defRPr sz="3600">
          <a:solidFill>
            <a:schemeClr val="bg1"/>
          </a:solidFill>
          <a:latin typeface="Dax" pitchFamily="2" charset="0"/>
        </a:defRPr>
      </a:lvl7pPr>
      <a:lvl8pPr marL="1371600" algn="l" rtl="0" fontAlgn="base">
        <a:spcBef>
          <a:spcPct val="0"/>
        </a:spcBef>
        <a:spcAft>
          <a:spcPct val="0"/>
        </a:spcAft>
        <a:defRPr sz="3600">
          <a:solidFill>
            <a:schemeClr val="bg1"/>
          </a:solidFill>
          <a:latin typeface="Dax" pitchFamily="2" charset="0"/>
        </a:defRPr>
      </a:lvl8pPr>
      <a:lvl9pPr marL="1828800" algn="l" rtl="0" fontAlgn="base">
        <a:spcBef>
          <a:spcPct val="0"/>
        </a:spcBef>
        <a:spcAft>
          <a:spcPct val="0"/>
        </a:spcAft>
        <a:defRPr sz="3600">
          <a:solidFill>
            <a:schemeClr val="bg1"/>
          </a:solidFill>
          <a:latin typeface="Dax" pitchFamily="2" charset="0"/>
        </a:defRPr>
      </a:lvl9pPr>
    </p:titleStyle>
    <p:bodyStyle>
      <a:lvl1pPr marL="342900" indent="-342900" algn="l" rtl="0" eaLnBrk="0" fontAlgn="base" hangingPunct="0">
        <a:spcBef>
          <a:spcPct val="20000"/>
        </a:spcBef>
        <a:spcAft>
          <a:spcPct val="0"/>
        </a:spcAft>
        <a:buClr>
          <a:srgbClr val="808BC0"/>
        </a:buClr>
        <a:buFont typeface="Wingdings" panose="05000000000000000000" pitchFamily="2" charset="2"/>
        <a:buChar char="§"/>
        <a:defRPr sz="3200">
          <a:solidFill>
            <a:srgbClr val="2F348E"/>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a:solidFill>
            <a:srgbClr val="2F348E"/>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rgbClr val="2F348E"/>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rgbClr val="2F348E"/>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1400" i="1">
          <a:solidFill>
            <a:srgbClr val="2F348E"/>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1400" i="1">
          <a:solidFill>
            <a:srgbClr val="2F348E"/>
          </a:solidFill>
          <a:latin typeface="Times New Roman" pitchFamily="18" charset="0"/>
        </a:defRPr>
      </a:lvl6pPr>
      <a:lvl7pPr marL="2971800" indent="-228600" algn="l" rtl="0" fontAlgn="base">
        <a:spcBef>
          <a:spcPct val="20000"/>
        </a:spcBef>
        <a:spcAft>
          <a:spcPct val="0"/>
        </a:spcAft>
        <a:buChar char="»"/>
        <a:defRPr sz="1400" i="1">
          <a:solidFill>
            <a:srgbClr val="2F348E"/>
          </a:solidFill>
          <a:latin typeface="Times New Roman" pitchFamily="18" charset="0"/>
        </a:defRPr>
      </a:lvl7pPr>
      <a:lvl8pPr marL="3429000" indent="-228600" algn="l" rtl="0" fontAlgn="base">
        <a:spcBef>
          <a:spcPct val="20000"/>
        </a:spcBef>
        <a:spcAft>
          <a:spcPct val="0"/>
        </a:spcAft>
        <a:buChar char="»"/>
        <a:defRPr sz="1400" i="1">
          <a:solidFill>
            <a:srgbClr val="2F348E"/>
          </a:solidFill>
          <a:latin typeface="Times New Roman" pitchFamily="18" charset="0"/>
        </a:defRPr>
      </a:lvl8pPr>
      <a:lvl9pPr marL="3886200" indent="-228600" algn="l" rtl="0" fontAlgn="base">
        <a:spcBef>
          <a:spcPct val="20000"/>
        </a:spcBef>
        <a:spcAft>
          <a:spcPct val="0"/>
        </a:spcAft>
        <a:buChar char="»"/>
        <a:defRPr sz="1400" i="1">
          <a:solidFill>
            <a:srgbClr val="2F348E"/>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ww.existenzanalys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nhaltsplatzhalter 2"/>
          <p:cNvSpPr>
            <a:spLocks noGrp="1"/>
          </p:cNvSpPr>
          <p:nvPr>
            <p:ph idx="1"/>
          </p:nvPr>
        </p:nvSpPr>
        <p:spPr>
          <a:xfrm>
            <a:off x="452438" y="2205038"/>
            <a:ext cx="8229600" cy="2520950"/>
          </a:xfrm>
        </p:spPr>
        <p:txBody>
          <a:bodyPr/>
          <a:lstStyle/>
          <a:p>
            <a:pPr marL="0" indent="0" algn="ctr" eaLnBrk="1" hangingPunct="1">
              <a:buFont typeface="Wingdings" panose="05000000000000000000" pitchFamily="2" charset="2"/>
              <a:buNone/>
            </a:pPr>
            <a:r>
              <a:rPr lang="de-CH" altLang="de-DE" sz="4400" b="1" dirty="0"/>
              <a:t>Die Methode der</a:t>
            </a:r>
          </a:p>
          <a:p>
            <a:pPr marL="0" indent="0" algn="ctr" eaLnBrk="1" hangingPunct="1">
              <a:buFont typeface="Wingdings" panose="05000000000000000000" pitchFamily="2" charset="2"/>
              <a:buNone/>
            </a:pPr>
            <a:r>
              <a:rPr lang="de-CH" altLang="de-DE" sz="4400" b="1" dirty="0"/>
              <a:t>Personalen Existenzanalyse</a:t>
            </a:r>
          </a:p>
          <a:p>
            <a:pPr marL="0" indent="0" algn="ctr" eaLnBrk="1" hangingPunct="1">
              <a:buFont typeface="Wingdings" panose="05000000000000000000" pitchFamily="2" charset="2"/>
              <a:buNone/>
            </a:pPr>
            <a:r>
              <a:rPr lang="de-CH" altLang="de-DE" sz="8000" b="1" dirty="0"/>
              <a:t>PEA</a:t>
            </a:r>
          </a:p>
        </p:txBody>
      </p:sp>
      <p:sp>
        <p:nvSpPr>
          <p:cNvPr id="25603" name="Inhaltsplatzhalter 2"/>
          <p:cNvSpPr txBox="1">
            <a:spLocks/>
          </p:cNvSpPr>
          <p:nvPr/>
        </p:nvSpPr>
        <p:spPr bwMode="auto">
          <a:xfrm>
            <a:off x="468313" y="5445125"/>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20000"/>
              </a:spcBef>
              <a:buClr>
                <a:srgbClr val="808BC0"/>
              </a:buClr>
              <a:buFont typeface="Wingdings" panose="05000000000000000000" pitchFamily="2" charset="2"/>
              <a:buNone/>
            </a:pPr>
            <a:r>
              <a:rPr lang="de-CH" altLang="de-DE">
                <a:solidFill>
                  <a:srgbClr val="2F348E"/>
                </a:solidFill>
                <a:latin typeface="Calibri" panose="020F0502020204030204" pitchFamily="34" charset="0"/>
                <a:ea typeface="Calibri" panose="020F0502020204030204" pitchFamily="34" charset="0"/>
                <a:cs typeface="Calibri" panose="020F0502020204030204" pitchFamily="34" charset="0"/>
              </a:rPr>
              <a:t>JC vom 25.09.2014, Dr. med. Tobias Baur</a:t>
            </a:r>
          </a:p>
        </p:txBody>
      </p:sp>
      <p:pic>
        <p:nvPicPr>
          <p:cNvPr id="25604" name="Picture 2" descr="C:\Users\Buurs\Desktop\thCA1UMVJ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2160588"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CH" altLang="de-DE"/>
              <a:t>Viktor Frankl - GLE</a:t>
            </a:r>
          </a:p>
        </p:txBody>
      </p:sp>
      <p:sp>
        <p:nvSpPr>
          <p:cNvPr id="3" name="Inhaltsplatzhalter 2"/>
          <p:cNvSpPr>
            <a:spLocks noGrp="1"/>
          </p:cNvSpPr>
          <p:nvPr>
            <p:ph idx="1"/>
          </p:nvPr>
        </p:nvSpPr>
        <p:spPr>
          <a:xfrm>
            <a:off x="468313" y="1844675"/>
            <a:ext cx="8229600" cy="4210050"/>
          </a:xfrm>
        </p:spPr>
        <p:txBody>
          <a:bodyPr/>
          <a:lstStyle/>
          <a:p>
            <a:pPr eaLnBrk="1" hangingPunct="1">
              <a:defRPr/>
            </a:pPr>
            <a:r>
              <a:rPr lang="de-CH" sz="2400" dirty="0">
                <a:ea typeface="+mn-ea"/>
              </a:rPr>
              <a:t>1982 Gründung der GLE – </a:t>
            </a:r>
            <a:r>
              <a:rPr lang="de-CH" sz="2400" b="1" dirty="0">
                <a:ea typeface="+mn-ea"/>
              </a:rPr>
              <a:t>Alfried Längle</a:t>
            </a:r>
          </a:p>
          <a:p>
            <a:pPr eaLnBrk="1" hangingPunct="1">
              <a:defRPr/>
            </a:pPr>
            <a:r>
              <a:rPr lang="de-CH" sz="2400" dirty="0">
                <a:ea typeface="+mn-ea"/>
              </a:rPr>
              <a:t>1983 Erste Ausbildung in EA und Logotherapie</a:t>
            </a:r>
          </a:p>
          <a:p>
            <a:pPr eaLnBrk="1" hangingPunct="1">
              <a:defRPr/>
            </a:pPr>
            <a:r>
              <a:rPr lang="de-CH" sz="2400" dirty="0">
                <a:ea typeface="+mn-ea"/>
              </a:rPr>
              <a:t>1991 Frankl legt den Ehrenvorsitz der GLE ab - </a:t>
            </a:r>
            <a:r>
              <a:rPr lang="de-CH" sz="2400" b="1" dirty="0">
                <a:ea typeface="+mn-ea"/>
              </a:rPr>
              <a:t>Trennung</a:t>
            </a:r>
            <a:endParaRPr lang="de-CH" sz="2400" dirty="0">
              <a:ea typeface="+mn-ea"/>
            </a:endParaRPr>
          </a:p>
          <a:p>
            <a:pPr eaLnBrk="1" hangingPunct="1">
              <a:defRPr/>
            </a:pPr>
            <a:endParaRPr lang="de-CH" sz="1800" dirty="0">
              <a:ea typeface="+mn-ea"/>
            </a:endParaRPr>
          </a:p>
          <a:p>
            <a:pPr eaLnBrk="1" hangingPunct="1">
              <a:defRPr/>
            </a:pPr>
            <a:endParaRPr lang="de-CH" sz="1800" dirty="0">
              <a:ea typeface="+mn-ea"/>
            </a:endParaRPr>
          </a:p>
          <a:p>
            <a:pPr eaLnBrk="1" hangingPunct="1">
              <a:defRPr/>
            </a:pPr>
            <a:endParaRPr lang="de-CH" sz="2400" dirty="0">
              <a:ea typeface="+mn-ea"/>
            </a:endParaRPr>
          </a:p>
          <a:p>
            <a:pPr eaLnBrk="1" hangingPunct="1">
              <a:defRPr/>
            </a:pPr>
            <a:r>
              <a:rPr lang="de-CH" sz="2400" dirty="0">
                <a:ea typeface="+mn-ea"/>
              </a:rPr>
              <a:t>1993 Anerkennung der GLE in Österreich</a:t>
            </a:r>
          </a:p>
          <a:p>
            <a:pPr eaLnBrk="1" hangingPunct="1">
              <a:defRPr/>
            </a:pPr>
            <a:r>
              <a:rPr lang="de-CH" sz="2400" dirty="0">
                <a:ea typeface="+mn-ea"/>
              </a:rPr>
              <a:t>1997 Tod Frankls</a:t>
            </a:r>
          </a:p>
          <a:p>
            <a:pPr eaLnBrk="1" hangingPunct="1">
              <a:defRPr/>
            </a:pPr>
            <a:r>
              <a:rPr lang="de-CH" sz="2400" dirty="0">
                <a:ea typeface="+mn-ea"/>
              </a:rPr>
              <a:t>1997 Anerkennung der GLE in der Schweiz</a:t>
            </a:r>
          </a:p>
          <a:p>
            <a:pPr eaLnBrk="1" hangingPunct="1">
              <a:defRPr/>
            </a:pPr>
            <a:r>
              <a:rPr lang="de-CH" sz="2400" dirty="0">
                <a:ea typeface="+mn-ea"/>
              </a:rPr>
              <a:t>2002 GLE International</a:t>
            </a:r>
          </a:p>
          <a:p>
            <a:pPr>
              <a:defRPr/>
            </a:pPr>
            <a:endParaRPr lang="de-CH" dirty="0"/>
          </a:p>
        </p:txBody>
      </p:sp>
      <p:pic>
        <p:nvPicPr>
          <p:cNvPr id="34820" name="Picture 5" descr="F:\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0" y="3351213"/>
            <a:ext cx="22320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460750"/>
            <a:ext cx="2286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133600"/>
            <a:ext cx="2378075"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itel 1"/>
          <p:cNvSpPr>
            <a:spLocks noGrp="1"/>
          </p:cNvSpPr>
          <p:nvPr>
            <p:ph type="title"/>
          </p:nvPr>
        </p:nvSpPr>
        <p:spPr/>
        <p:txBody>
          <a:bodyPr/>
          <a:lstStyle/>
          <a:p>
            <a:pPr eaLnBrk="1" hangingPunct="1"/>
            <a:r>
              <a:rPr lang="de-CH" altLang="de-DE"/>
              <a:t>GLE - Alfried Längle</a:t>
            </a:r>
          </a:p>
        </p:txBody>
      </p:sp>
      <p:sp>
        <p:nvSpPr>
          <p:cNvPr id="6" name="Inhaltsplatzhalter 2"/>
          <p:cNvSpPr>
            <a:spLocks noGrp="1"/>
          </p:cNvSpPr>
          <p:nvPr>
            <p:ph idx="1"/>
          </p:nvPr>
        </p:nvSpPr>
        <p:spPr>
          <a:xfrm>
            <a:off x="3924300" y="2344738"/>
            <a:ext cx="4608513" cy="3240087"/>
          </a:xfrm>
        </p:spPr>
        <p:txBody>
          <a:bodyPr/>
          <a:lstStyle/>
          <a:p>
            <a:pPr eaLnBrk="1" hangingPunct="1">
              <a:defRPr/>
            </a:pPr>
            <a:r>
              <a:rPr lang="de-CH" sz="2800" dirty="0">
                <a:ea typeface="+mn-ea"/>
              </a:rPr>
              <a:t>Geboren 1951</a:t>
            </a:r>
          </a:p>
          <a:p>
            <a:pPr eaLnBrk="1" hangingPunct="1">
              <a:defRPr/>
            </a:pPr>
            <a:r>
              <a:rPr lang="de-CH" sz="2800" dirty="0">
                <a:ea typeface="+mn-ea"/>
              </a:rPr>
              <a:t>Arzt für Allgemeinmedizin und psychotherapeutische Medizin, klin. Psychologe</a:t>
            </a:r>
          </a:p>
          <a:p>
            <a:pPr eaLnBrk="1" hangingPunct="1">
              <a:defRPr/>
            </a:pPr>
            <a:r>
              <a:rPr lang="de-CH" sz="2800" dirty="0">
                <a:ea typeface="+mn-ea"/>
              </a:rPr>
              <a:t>Weiterentwicklung GLE</a:t>
            </a:r>
          </a:p>
          <a:p>
            <a:pPr eaLnBrk="1" hangingPunct="1">
              <a:defRPr/>
            </a:pPr>
            <a:r>
              <a:rPr lang="de-CH" sz="2800" dirty="0">
                <a:ea typeface="+mn-ea"/>
              </a:rPr>
              <a:t>Personale Wende</a:t>
            </a:r>
          </a:p>
          <a:p>
            <a:pPr eaLnBrk="1" hangingPunct="1">
              <a:defRPr/>
            </a:pPr>
            <a:r>
              <a:rPr lang="de-CH" sz="2800" dirty="0">
                <a:ea typeface="+mn-ea"/>
              </a:rPr>
              <a:t>PEA 1988 - 1990</a:t>
            </a:r>
          </a:p>
          <a:p>
            <a:pPr>
              <a:defRPr/>
            </a:pPr>
            <a:endParaRPr lang="de-CH"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323850" y="765175"/>
            <a:ext cx="8229600" cy="777875"/>
          </a:xfrm>
        </p:spPr>
        <p:txBody>
          <a:bodyPr/>
          <a:lstStyle/>
          <a:p>
            <a:r>
              <a:rPr lang="de-CH" altLang="de-DE"/>
              <a:t>Logotherapie</a:t>
            </a:r>
          </a:p>
        </p:txBody>
      </p:sp>
      <p:sp>
        <p:nvSpPr>
          <p:cNvPr id="36867" name="Inhaltsplatzhalter 2"/>
          <p:cNvSpPr>
            <a:spLocks noGrp="1"/>
          </p:cNvSpPr>
          <p:nvPr>
            <p:ph idx="1"/>
          </p:nvPr>
        </p:nvSpPr>
        <p:spPr>
          <a:xfrm>
            <a:off x="323850" y="1916113"/>
            <a:ext cx="8507413" cy="1225550"/>
          </a:xfrm>
        </p:spPr>
        <p:txBody>
          <a:bodyPr/>
          <a:lstStyle/>
          <a:p>
            <a:pPr marL="0" indent="0">
              <a:buFont typeface="Wingdings" panose="05000000000000000000" pitchFamily="2" charset="2"/>
              <a:buNone/>
            </a:pPr>
            <a:r>
              <a:rPr lang="de-CH" altLang="de-DE" sz="2800"/>
              <a:t>Logotherapie ist Begleitung und Mithilfe in der Sinnsuche</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l="12544" t="6078" r="3122" b="4549"/>
          <a:stretch>
            <a:fillRect/>
          </a:stretch>
        </p:blipFill>
        <p:spPr bwMode="auto">
          <a:xfrm>
            <a:off x="1116013" y="2459038"/>
            <a:ext cx="7202487"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de-CH" altLang="de-DE"/>
              <a:t>Existenzanalyse</a:t>
            </a:r>
            <a:endParaRPr lang="de-DE" altLang="de-DE"/>
          </a:p>
        </p:txBody>
      </p:sp>
      <p:sp>
        <p:nvSpPr>
          <p:cNvPr id="37891" name="Rectangle 3"/>
          <p:cNvSpPr>
            <a:spLocks noGrp="1" noChangeArrowheads="1"/>
          </p:cNvSpPr>
          <p:nvPr>
            <p:ph idx="1"/>
          </p:nvPr>
        </p:nvSpPr>
        <p:spPr>
          <a:xfrm>
            <a:off x="468313" y="2133600"/>
            <a:ext cx="8229600" cy="4210050"/>
          </a:xfrm>
        </p:spPr>
        <p:txBody>
          <a:bodyPr/>
          <a:lstStyle/>
          <a:p>
            <a:pPr eaLnBrk="1" hangingPunct="1"/>
            <a:r>
              <a:rPr lang="de-CH" altLang="de-DE" sz="4000"/>
              <a:t>Analyse der Bedingungen,                 um zur Existenz zu kommen</a:t>
            </a:r>
          </a:p>
          <a:p>
            <a:pPr eaLnBrk="1" hangingPunct="1"/>
            <a:r>
              <a:rPr lang="de-CH" altLang="de-DE" sz="4000"/>
              <a:t>Ja zum Leben/Existenz finden</a:t>
            </a:r>
          </a:p>
          <a:p>
            <a:pPr eaLnBrk="1" hangingPunct="1"/>
            <a:r>
              <a:rPr lang="de-CH" altLang="de-DE" sz="4000"/>
              <a:t>Mit </a:t>
            </a:r>
            <a:r>
              <a:rPr lang="de-CH" altLang="de-DE" sz="4000" b="1"/>
              <a:t>innerer Zustimmung </a:t>
            </a:r>
            <a:r>
              <a:rPr lang="de-CH" altLang="de-DE" sz="4000"/>
              <a:t>zum eigenen Handeln und Dasein leben</a:t>
            </a:r>
            <a:endParaRPr lang="de-DE" altLang="de-DE"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pPr eaLnBrk="1" hangingPunct="1"/>
            <a:r>
              <a:rPr lang="de-CH" altLang="de-DE"/>
              <a:t>Existenzanalyse</a:t>
            </a:r>
          </a:p>
        </p:txBody>
      </p:sp>
      <p:sp>
        <p:nvSpPr>
          <p:cNvPr id="37891" name="Inhaltsplatzhalter 2"/>
          <p:cNvSpPr>
            <a:spLocks noGrp="1"/>
          </p:cNvSpPr>
          <p:nvPr>
            <p:ph idx="1"/>
          </p:nvPr>
        </p:nvSpPr>
        <p:spPr>
          <a:xfrm>
            <a:off x="468313" y="2276475"/>
            <a:ext cx="8229600" cy="2447925"/>
          </a:xfrm>
        </p:spPr>
        <p:txBody>
          <a:bodyPr/>
          <a:lstStyle/>
          <a:p>
            <a:pPr eaLnBrk="1" hangingPunct="1">
              <a:defRPr/>
            </a:pPr>
            <a:r>
              <a:rPr lang="de-CH" b="1" dirty="0"/>
              <a:t>Prozess</a:t>
            </a:r>
            <a:r>
              <a:rPr lang="de-CH" dirty="0"/>
              <a:t>modell der EA</a:t>
            </a:r>
          </a:p>
          <a:p>
            <a:pPr marL="0" indent="0" eaLnBrk="1" hangingPunct="1">
              <a:buFont typeface="Wingdings" panose="05000000000000000000" pitchFamily="2" charset="2"/>
              <a:buNone/>
              <a:defRPr/>
            </a:pPr>
            <a:r>
              <a:rPr lang="de-CH" dirty="0"/>
              <a:t>	–  die personale EA (PEA)</a:t>
            </a:r>
          </a:p>
          <a:p>
            <a:pPr marL="0" indent="0" eaLnBrk="1" hangingPunct="1">
              <a:buFont typeface="Wingdings" panose="05000000000000000000" pitchFamily="2" charset="2"/>
              <a:buNone/>
              <a:defRPr/>
            </a:pPr>
            <a:endParaRPr lang="de-CH" dirty="0"/>
          </a:p>
          <a:p>
            <a:pPr eaLnBrk="1" hangingPunct="1">
              <a:defRPr/>
            </a:pPr>
            <a:r>
              <a:rPr lang="de-CH" b="1" dirty="0"/>
              <a:t>Struktur</a:t>
            </a:r>
            <a:r>
              <a:rPr lang="de-CH" dirty="0"/>
              <a:t>modell der EA</a:t>
            </a:r>
          </a:p>
          <a:p>
            <a:pPr marL="0" indent="0" eaLnBrk="1" hangingPunct="1">
              <a:buFont typeface="Wingdings" panose="05000000000000000000" pitchFamily="2" charset="2"/>
              <a:buNone/>
              <a:defRPr/>
            </a:pPr>
            <a:r>
              <a:rPr lang="de-CH" dirty="0"/>
              <a:t>	–  die existenziellen Grundmotivationen</a:t>
            </a:r>
          </a:p>
          <a:p>
            <a:pPr marL="0" indent="0" eaLnBrk="1" hangingPunct="1">
              <a:buFont typeface="Wingdings" panose="05000000000000000000" pitchFamily="2" charset="2"/>
              <a:buNone/>
              <a:defRPr/>
            </a:pPr>
            <a:endParaRPr lang="de-CH"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pPr eaLnBrk="1" hangingPunct="1"/>
            <a:r>
              <a:rPr lang="de-CH" altLang="de-DE"/>
              <a:t>Das Strukturmodell</a:t>
            </a:r>
          </a:p>
        </p:txBody>
      </p:sp>
      <p:sp>
        <p:nvSpPr>
          <p:cNvPr id="39939" name="Inhaltsplatzhalter 2"/>
          <p:cNvSpPr>
            <a:spLocks noGrp="1"/>
          </p:cNvSpPr>
          <p:nvPr>
            <p:ph idx="1"/>
          </p:nvPr>
        </p:nvSpPr>
        <p:spPr>
          <a:xfrm>
            <a:off x="539750" y="1989138"/>
            <a:ext cx="8229600" cy="2087562"/>
          </a:xfrm>
        </p:spPr>
        <p:txBody>
          <a:bodyPr/>
          <a:lstStyle/>
          <a:p>
            <a:pPr marL="0" indent="0" eaLnBrk="1" hangingPunct="1">
              <a:buFont typeface="Wingdings" panose="05000000000000000000" pitchFamily="2" charset="2"/>
              <a:buNone/>
            </a:pPr>
            <a:r>
              <a:rPr lang="de-CH" altLang="de-DE" sz="3600"/>
              <a:t>Die existenziellen Grundmotivationen</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781300"/>
            <a:ext cx="841375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Rot="1" noChangeArrowheads="1"/>
          </p:cNvSpPr>
          <p:nvPr>
            <p:ph type="title"/>
          </p:nvPr>
        </p:nvSpPr>
        <p:spPr/>
        <p:txBody>
          <a:bodyPr/>
          <a:lstStyle/>
          <a:p>
            <a:pPr eaLnBrk="1" hangingPunct="1"/>
            <a:r>
              <a:rPr lang="de-CH" altLang="de-DE"/>
              <a:t>Unterlagen…</a:t>
            </a:r>
            <a:endParaRPr lang="de-DE" altLang="de-DE"/>
          </a:p>
        </p:txBody>
      </p:sp>
      <p:pic>
        <p:nvPicPr>
          <p:cNvPr id="40963" name="Picture 4" descr="IMG_105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2205038"/>
            <a:ext cx="2755900" cy="367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7" descr="IMG_105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859338" y="2205038"/>
            <a:ext cx="2755900" cy="367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de-CH" altLang="de-DE"/>
              <a:t>Das Prozessmodell</a:t>
            </a: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565400"/>
            <a:ext cx="3792538"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r>
              <a:rPr lang="de-CH" altLang="de-DE"/>
              <a:t>Existenzanalyse - Definition</a:t>
            </a:r>
            <a:endParaRPr lang="de-DE" altLang="de-DE"/>
          </a:p>
        </p:txBody>
      </p:sp>
      <p:sp>
        <p:nvSpPr>
          <p:cNvPr id="43011" name="Rectangle 3"/>
          <p:cNvSpPr>
            <a:spLocks noGrp="1" noChangeArrowheads="1"/>
          </p:cNvSpPr>
          <p:nvPr>
            <p:ph idx="1"/>
          </p:nvPr>
        </p:nvSpPr>
        <p:spPr/>
        <p:txBody>
          <a:bodyPr/>
          <a:lstStyle/>
          <a:p>
            <a:pPr marL="0" indent="0" eaLnBrk="1" hangingPunct="1">
              <a:buFont typeface="Wingdings" panose="05000000000000000000" pitchFamily="2" charset="2"/>
              <a:buNone/>
            </a:pPr>
            <a:r>
              <a:rPr lang="de-CH" altLang="de-DE"/>
              <a:t>Existenzanalyse kann definiert werden als</a:t>
            </a:r>
          </a:p>
          <a:p>
            <a:pPr marL="0" indent="0" eaLnBrk="1" hangingPunct="1">
              <a:buFont typeface="Wingdings" panose="05000000000000000000" pitchFamily="2" charset="2"/>
              <a:buNone/>
            </a:pPr>
            <a:r>
              <a:rPr lang="de-CH" altLang="de-DE"/>
              <a:t>eine </a:t>
            </a:r>
            <a:r>
              <a:rPr lang="de-CH" altLang="de-DE" b="1"/>
              <a:t>phänomenologische</a:t>
            </a:r>
            <a:r>
              <a:rPr lang="de-CH" altLang="de-DE"/>
              <a:t>, an der </a:t>
            </a:r>
            <a:r>
              <a:rPr lang="de-CH" altLang="de-DE" b="1"/>
              <a:t>Person</a:t>
            </a:r>
            <a:r>
              <a:rPr lang="de-CH" altLang="de-DE"/>
              <a:t> ansetzende </a:t>
            </a:r>
            <a:r>
              <a:rPr lang="de-CH" altLang="de-DE" b="1"/>
              <a:t>Psychotherapie</a:t>
            </a:r>
            <a:r>
              <a:rPr lang="de-CH" altLang="de-DE"/>
              <a:t> mit dem Ziel, der Person zu einem geistig und emotional freien </a:t>
            </a:r>
            <a:r>
              <a:rPr lang="de-CH" altLang="de-DE" b="1"/>
              <a:t>Erleben</a:t>
            </a:r>
            <a:r>
              <a:rPr lang="de-CH" altLang="de-DE"/>
              <a:t>, zu authentischen </a:t>
            </a:r>
            <a:r>
              <a:rPr lang="de-CH" altLang="de-DE" b="1"/>
              <a:t>Stellungnahmen</a:t>
            </a:r>
            <a:r>
              <a:rPr lang="de-CH" altLang="de-DE"/>
              <a:t> und zu eigenverantwortlichem </a:t>
            </a:r>
            <a:r>
              <a:rPr lang="de-CH" altLang="de-DE" b="1"/>
              <a:t>Umgang</a:t>
            </a:r>
            <a:r>
              <a:rPr lang="de-CH" altLang="de-DE"/>
              <a:t> mit sich </a:t>
            </a:r>
            <a:r>
              <a:rPr lang="de-CH" altLang="de-DE" b="1"/>
              <a:t>selbst</a:t>
            </a:r>
            <a:r>
              <a:rPr lang="de-CH" altLang="de-DE"/>
              <a:t> und </a:t>
            </a:r>
            <a:r>
              <a:rPr lang="de-CH" altLang="de-DE" b="1"/>
              <a:t>ihrer Welt</a:t>
            </a:r>
            <a:r>
              <a:rPr lang="de-CH" altLang="de-DE"/>
              <a:t> zu verhelfen.</a:t>
            </a:r>
            <a:endParaRPr lang="de-DE" alt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de-CH" altLang="de-DE"/>
              <a:t>Existenz - Grundsituation</a:t>
            </a:r>
          </a:p>
        </p:txBody>
      </p:sp>
      <p:sp>
        <p:nvSpPr>
          <p:cNvPr id="44035" name="Inhaltsplatzhalter 2"/>
          <p:cNvSpPr>
            <a:spLocks noGrp="1"/>
          </p:cNvSpPr>
          <p:nvPr>
            <p:ph idx="1"/>
          </p:nvPr>
        </p:nvSpPr>
        <p:spPr>
          <a:xfrm>
            <a:off x="250825" y="1916113"/>
            <a:ext cx="8229600" cy="649287"/>
          </a:xfrm>
        </p:spPr>
        <p:txBody>
          <a:bodyPr/>
          <a:lstStyle/>
          <a:p>
            <a:pPr marL="0" indent="0" algn="ctr">
              <a:buFont typeface="Wingdings" panose="05000000000000000000" pitchFamily="2" charset="2"/>
              <a:buNone/>
            </a:pPr>
            <a:r>
              <a:rPr lang="de-CH" altLang="de-DE" b="1"/>
              <a:t>Ich in meiner Welt</a:t>
            </a:r>
            <a:endParaRPr lang="de-CH" altLang="de-DE"/>
          </a:p>
        </p:txBody>
      </p:sp>
      <p:pic>
        <p:nvPicPr>
          <p:cNvPr id="44036" name="Picture 5" descr="F:\JC 14.02.2013\Bilder\IMG_0003.jpg"/>
          <p:cNvPicPr>
            <a:picLocks noChangeAspect="1" noChangeArrowheads="1"/>
          </p:cNvPicPr>
          <p:nvPr/>
        </p:nvPicPr>
        <p:blipFill>
          <a:blip r:embed="rId2">
            <a:extLst>
              <a:ext uri="{28A0092B-C50C-407E-A947-70E740481C1C}">
                <a14:useLocalDpi xmlns:a14="http://schemas.microsoft.com/office/drawing/2010/main" val="0"/>
              </a:ext>
            </a:extLst>
          </a:blip>
          <a:srcRect l="16331" t="40675" r="39151" b="46626"/>
          <a:stretch>
            <a:fillRect/>
          </a:stretch>
        </p:blipFill>
        <p:spPr bwMode="auto">
          <a:xfrm>
            <a:off x="200025" y="2636838"/>
            <a:ext cx="8713788"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3"/>
          <p:cNvSpPr>
            <a:spLocks noGrp="1"/>
          </p:cNvSpPr>
          <p:nvPr>
            <p:ph type="title"/>
          </p:nvPr>
        </p:nvSpPr>
        <p:spPr/>
        <p:txBody>
          <a:bodyPr/>
          <a:lstStyle/>
          <a:p>
            <a:pPr eaLnBrk="1" hangingPunct="1"/>
            <a:r>
              <a:rPr lang="de-CH" altLang="de-DE"/>
              <a:t>Am Anfang – ein Blatt</a:t>
            </a:r>
          </a:p>
        </p:txBody>
      </p:sp>
      <p:pic>
        <p:nvPicPr>
          <p:cNvPr id="26627" name="Picture 5" descr="C:\Users\Buurs\Desktop\2013_02_11\IMG_0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372" b="36658"/>
          <a:stretch>
            <a:fillRect/>
          </a:stretch>
        </p:blipFill>
        <p:spPr>
          <a:xfrm>
            <a:off x="1547813" y="1844675"/>
            <a:ext cx="5873750" cy="431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de-CH" altLang="de-DE"/>
              <a:t>Der Personenbegriff in der EA</a:t>
            </a:r>
          </a:p>
        </p:txBody>
      </p:sp>
      <p:sp>
        <p:nvSpPr>
          <p:cNvPr id="45059" name="Inhaltsplatzhalter 2"/>
          <p:cNvSpPr>
            <a:spLocks noGrp="1"/>
          </p:cNvSpPr>
          <p:nvPr>
            <p:ph idx="1"/>
          </p:nvPr>
        </p:nvSpPr>
        <p:spPr>
          <a:xfrm>
            <a:off x="539750" y="2565400"/>
            <a:ext cx="8229600" cy="3095625"/>
          </a:xfrm>
        </p:spPr>
        <p:txBody>
          <a:bodyPr/>
          <a:lstStyle/>
          <a:p>
            <a:r>
              <a:rPr lang="de-CH" altLang="de-DE"/>
              <a:t>Person als das Freie im Menschen</a:t>
            </a:r>
          </a:p>
          <a:p>
            <a:r>
              <a:rPr lang="de-CH" altLang="de-DE"/>
              <a:t>Person ist verstehbar, nicht erklärbar</a:t>
            </a:r>
          </a:p>
          <a:p>
            <a:r>
              <a:rPr lang="de-CH" altLang="de-DE"/>
              <a:t>Die Person kann als ansprechbar, verstehend und antwortend beschrieben werden.</a:t>
            </a:r>
          </a:p>
          <a:p>
            <a:endParaRPr lang="de-CH" alt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3"/>
          <p:cNvSpPr>
            <a:spLocks noGrp="1"/>
          </p:cNvSpPr>
          <p:nvPr>
            <p:ph type="title"/>
          </p:nvPr>
        </p:nvSpPr>
        <p:spPr/>
        <p:txBody>
          <a:bodyPr/>
          <a:lstStyle/>
          <a:p>
            <a:pPr eaLnBrk="1" hangingPunct="1"/>
            <a:r>
              <a:rPr lang="de-CH" altLang="de-DE"/>
              <a:t>Das prozessuale Personenmodell</a:t>
            </a:r>
          </a:p>
        </p:txBody>
      </p:sp>
      <p:pic>
        <p:nvPicPr>
          <p:cNvPr id="46083" name="Picture 6" descr="C:\Users\Buurs\Desktop\2013_02_11\IMG_0004.jpg"/>
          <p:cNvPicPr>
            <a:picLocks noChangeAspect="1" noChangeArrowheads="1"/>
          </p:cNvPicPr>
          <p:nvPr/>
        </p:nvPicPr>
        <p:blipFill>
          <a:blip r:embed="rId2">
            <a:extLst>
              <a:ext uri="{28A0092B-C50C-407E-A947-70E740481C1C}">
                <a14:useLocalDpi xmlns:a14="http://schemas.microsoft.com/office/drawing/2010/main" val="0"/>
              </a:ext>
            </a:extLst>
          </a:blip>
          <a:srcRect l="10661" t="42126" r="25037" b="41618"/>
          <a:stretch>
            <a:fillRect/>
          </a:stretch>
        </p:blipFill>
        <p:spPr bwMode="auto">
          <a:xfrm>
            <a:off x="485775" y="1916113"/>
            <a:ext cx="813276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76213" y="5240338"/>
            <a:ext cx="8856662" cy="904875"/>
          </a:xfrm>
          <a:prstGeom prst="rect">
            <a:avLst/>
          </a:prstGeom>
        </p:spPr>
        <p:txBody>
          <a:bodyPr>
            <a:spAutoFit/>
          </a:bodyPr>
          <a:lstStyle/>
          <a:p>
            <a:pPr eaLnBrk="0" hangingPunct="0">
              <a:spcBef>
                <a:spcPct val="20000"/>
              </a:spcBef>
              <a:buClr>
                <a:srgbClr val="808BC0"/>
              </a:buClr>
              <a:defRPr/>
            </a:pPr>
            <a:r>
              <a:rPr lang="de-CH" altLang="de-DE" sz="2400" kern="0" dirty="0">
                <a:solidFill>
                  <a:srgbClr val="2F348E"/>
                </a:solidFill>
                <a:latin typeface="Calibri" pitchFamily="34" charset="0"/>
              </a:rPr>
              <a:t>Die PEA beschreibt somit den Prozess, in dem sich das Person sein</a:t>
            </a:r>
          </a:p>
          <a:p>
            <a:pPr eaLnBrk="0" hangingPunct="0">
              <a:spcBef>
                <a:spcPct val="20000"/>
              </a:spcBef>
              <a:buClr>
                <a:srgbClr val="808BC0"/>
              </a:buClr>
              <a:defRPr/>
            </a:pPr>
            <a:r>
              <a:rPr lang="de-CH" altLang="de-DE" sz="2400" kern="0" dirty="0">
                <a:solidFill>
                  <a:srgbClr val="2F348E"/>
                </a:solidFill>
                <a:latin typeface="Calibri" pitchFamily="34" charset="0"/>
              </a:rPr>
              <a:t>im dialogischen Austausch mit der Welt vollzieht.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CH" altLang="de-DE"/>
              <a:t>PEA als psychotherapeutische Methode</a:t>
            </a:r>
          </a:p>
        </p:txBody>
      </p:sp>
      <p:sp>
        <p:nvSpPr>
          <p:cNvPr id="47107" name="Inhaltsplatzhalter 2"/>
          <p:cNvSpPr>
            <a:spLocks noGrp="1"/>
          </p:cNvSpPr>
          <p:nvPr>
            <p:ph idx="1"/>
          </p:nvPr>
        </p:nvSpPr>
        <p:spPr>
          <a:xfrm>
            <a:off x="395288" y="2133600"/>
            <a:ext cx="8229600" cy="3168650"/>
          </a:xfrm>
        </p:spPr>
        <p:txBody>
          <a:bodyPr/>
          <a:lstStyle/>
          <a:p>
            <a:r>
              <a:rPr lang="de-CH" altLang="de-DE"/>
              <a:t>Der Ablauf des ‘gesunden’ personalen Vollzugs ist die Grundlage der PEA.</a:t>
            </a:r>
          </a:p>
          <a:p>
            <a:r>
              <a:rPr lang="de-CH" altLang="de-DE"/>
              <a:t>Die PEA ist Methode zur Bearbeitung der Psychodynamik, zur Klärung von unverstandenen Erlebnissen, Erfahrungen, Gefühlen und für das Finden authentischer und selbst verantworteter Entscheidungen.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de-CH" altLang="de-DE"/>
              <a:t>Ziel und Mittel der PEA</a:t>
            </a:r>
          </a:p>
        </p:txBody>
      </p:sp>
      <p:sp>
        <p:nvSpPr>
          <p:cNvPr id="48131" name="Inhaltsplatzhalter 2"/>
          <p:cNvSpPr>
            <a:spLocks noGrp="1"/>
          </p:cNvSpPr>
          <p:nvPr>
            <p:ph idx="1"/>
          </p:nvPr>
        </p:nvSpPr>
        <p:spPr>
          <a:xfrm>
            <a:off x="457200" y="1916113"/>
            <a:ext cx="8218488" cy="4105275"/>
          </a:xfrm>
        </p:spPr>
        <p:txBody>
          <a:bodyPr/>
          <a:lstStyle/>
          <a:p>
            <a:r>
              <a:rPr lang="de-CH" altLang="de-DE" sz="2800"/>
              <a:t>Die PEA hat die Restrukturierung der Person zum Ziel.</a:t>
            </a:r>
          </a:p>
          <a:p>
            <a:r>
              <a:rPr lang="de-CH" altLang="de-DE" sz="2800"/>
              <a:t>Die personalen Kräfte werden in systematischer Abfolge aufeinander aufbauend mobilisiert. Damit kann nicht verstandenen Psychodynamik in die personale Ebene integriert und andererseits der genuinen personalen Strebung zum Durchbruch verholfen werden.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3"/>
          <p:cNvSpPr>
            <a:spLocks noGrp="1"/>
          </p:cNvSpPr>
          <p:nvPr>
            <p:ph type="title"/>
          </p:nvPr>
        </p:nvSpPr>
        <p:spPr/>
        <p:txBody>
          <a:bodyPr/>
          <a:lstStyle/>
          <a:p>
            <a:pPr eaLnBrk="1" hangingPunct="1"/>
            <a:r>
              <a:rPr lang="de-CH" altLang="de-DE"/>
              <a:t>PEA – personale EA</a:t>
            </a:r>
          </a:p>
        </p:txBody>
      </p:sp>
      <p:pic>
        <p:nvPicPr>
          <p:cNvPr id="49155" name="Picture 5" descr="C:\Users\Buurs\Desktop\2013_02_11\IMG_0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372" b="36658"/>
          <a:stretch>
            <a:fillRect/>
          </a:stretch>
        </p:blipFill>
        <p:spPr>
          <a:xfrm>
            <a:off x="1547813" y="1844675"/>
            <a:ext cx="5873750" cy="431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de-CH" altLang="de-DE"/>
              <a:t>Alfried Längle - Personale Existenzanalyse</a:t>
            </a:r>
          </a:p>
        </p:txBody>
      </p:sp>
      <p:pic>
        <p:nvPicPr>
          <p:cNvPr id="501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6222" t="53905" r="21661" b="14078"/>
          <a:stretch>
            <a:fillRect/>
          </a:stretch>
        </p:blipFill>
        <p:spPr>
          <a:xfrm>
            <a:off x="1476375" y="2060575"/>
            <a:ext cx="6291263" cy="3529013"/>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r>
              <a:rPr lang="de-CH" altLang="de-DE"/>
              <a:t>PEA 0 – Deskriptive  Vorphase</a:t>
            </a:r>
          </a:p>
        </p:txBody>
      </p:sp>
      <p:sp>
        <p:nvSpPr>
          <p:cNvPr id="51203" name="Inhaltsplatzhalter 2"/>
          <p:cNvSpPr>
            <a:spLocks noGrp="1"/>
          </p:cNvSpPr>
          <p:nvPr>
            <p:ph idx="1"/>
          </p:nvPr>
        </p:nvSpPr>
        <p:spPr>
          <a:xfrm>
            <a:off x="468313" y="2205038"/>
            <a:ext cx="8229600" cy="2449512"/>
          </a:xfrm>
        </p:spPr>
        <p:txBody>
          <a:bodyPr/>
          <a:lstStyle/>
          <a:p>
            <a:r>
              <a:rPr lang="de-CH" altLang="de-DE"/>
              <a:t>Inhaltliche </a:t>
            </a:r>
            <a:r>
              <a:rPr lang="de-CH" altLang="de-DE" b="1"/>
              <a:t>Beschreibung</a:t>
            </a:r>
            <a:r>
              <a:rPr lang="de-CH" altLang="de-DE"/>
              <a:t> der Fakten und Beziehungsaufnahme.</a:t>
            </a:r>
          </a:p>
          <a:p>
            <a:r>
              <a:rPr lang="de-CH" altLang="de-DE"/>
              <a:t>‘Was liegt vor ?’</a:t>
            </a:r>
          </a:p>
          <a:p>
            <a:r>
              <a:rPr lang="de-CH" altLang="de-DE"/>
              <a:t>Therapeutische Grundhaltung: Primär kognitiv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de-CH" altLang="de-DE"/>
              <a:t>PEA 1 – Phänomenologische Analyse</a:t>
            </a:r>
          </a:p>
        </p:txBody>
      </p:sp>
      <p:sp>
        <p:nvSpPr>
          <p:cNvPr id="52227" name="Inhaltsplatzhalter 2"/>
          <p:cNvSpPr>
            <a:spLocks noGrp="1"/>
          </p:cNvSpPr>
          <p:nvPr>
            <p:ph idx="1"/>
          </p:nvPr>
        </p:nvSpPr>
        <p:spPr/>
        <p:txBody>
          <a:bodyPr/>
          <a:lstStyle/>
          <a:p>
            <a:r>
              <a:rPr lang="de-CH" altLang="de-DE" sz="2800"/>
              <a:t>Heben des </a:t>
            </a:r>
            <a:r>
              <a:rPr lang="de-CH" altLang="de-DE" sz="2800" b="1"/>
              <a:t>Eindrucks </a:t>
            </a:r>
            <a:r>
              <a:rPr lang="de-CH" altLang="de-DE" sz="2800"/>
              <a:t>bestehend aus </a:t>
            </a:r>
            <a:r>
              <a:rPr lang="de-CH" altLang="de-DE" sz="2800" b="1"/>
              <a:t>primärer Emotion</a:t>
            </a:r>
            <a:r>
              <a:rPr lang="de-CH" altLang="de-DE" sz="2800"/>
              <a:t> mit Gefühl und dynamischer Reaktion (Impuls) unter dem Einfluss des unmittelbaren Geschehens und </a:t>
            </a:r>
            <a:r>
              <a:rPr lang="de-CH" altLang="de-DE" sz="2800" b="1"/>
              <a:t>phänomenologischem Gehalt </a:t>
            </a:r>
            <a:r>
              <a:rPr lang="de-CH" altLang="de-DE" sz="2800"/>
              <a:t>– intuitives, unmittelbares, tiefes Verstehen der ‘Botschaft’, die im Erlebten enthalten ist.</a:t>
            </a:r>
          </a:p>
          <a:p>
            <a:r>
              <a:rPr lang="de-CH" altLang="de-DE" sz="2800"/>
              <a:t>‘Wie ist das für sie?’</a:t>
            </a:r>
          </a:p>
          <a:p>
            <a:r>
              <a:rPr lang="de-CH" altLang="de-DE" sz="2800"/>
              <a:t>Therapeutische Haltung: primär empathisch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CH" altLang="de-DE"/>
              <a:t>PEA 2 – Authentische Restrukturierung</a:t>
            </a:r>
          </a:p>
        </p:txBody>
      </p:sp>
      <p:sp>
        <p:nvSpPr>
          <p:cNvPr id="53251" name="Inhaltsplatzhalter 2"/>
          <p:cNvSpPr>
            <a:spLocks noGrp="1"/>
          </p:cNvSpPr>
          <p:nvPr>
            <p:ph idx="1"/>
          </p:nvPr>
        </p:nvSpPr>
        <p:spPr/>
        <p:txBody>
          <a:bodyPr/>
          <a:lstStyle/>
          <a:p>
            <a:r>
              <a:rPr lang="de-CH" altLang="de-DE" sz="2400"/>
              <a:t>Einarbeiten des neuen Eindrucks zu den bestehende Wertbezügen über das Verstehen und Beurteilen. Der Kern dieser </a:t>
            </a:r>
            <a:r>
              <a:rPr lang="de-CH" altLang="de-DE" sz="2400" b="1"/>
              <a:t>inneren Stellungnahme (integrierten Emotion) </a:t>
            </a:r>
            <a:r>
              <a:rPr lang="de-CH" altLang="de-DE" sz="2400"/>
              <a:t>ist die authentische Abstimmung mit dem eigenen Gespür. Basis für innere Bewegung zum Willen, zum integrierten, handlungsbereiten Ich, das die Form der eigenen Beteiligung und des Umgangs mit der Situation gefunden hat.</a:t>
            </a:r>
          </a:p>
          <a:p>
            <a:r>
              <a:rPr lang="de-CH" altLang="de-DE" sz="2400"/>
              <a:t>‘Was halten sie davon?’</a:t>
            </a:r>
          </a:p>
          <a:p>
            <a:r>
              <a:rPr lang="de-CH" altLang="de-DE" sz="2400"/>
              <a:t>Therapeutische Haltung: mehr konfrontativ-begegnend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a:t>PEA 3 - Selbstaktualisierung</a:t>
            </a:r>
          </a:p>
        </p:txBody>
      </p:sp>
      <p:sp>
        <p:nvSpPr>
          <p:cNvPr id="54275" name="Inhaltsplatzhalter 2"/>
          <p:cNvSpPr>
            <a:spLocks noGrp="1"/>
          </p:cNvSpPr>
          <p:nvPr>
            <p:ph idx="1"/>
          </p:nvPr>
        </p:nvSpPr>
        <p:spPr/>
        <p:txBody>
          <a:bodyPr/>
          <a:lstStyle/>
          <a:p>
            <a:r>
              <a:rPr lang="de-CH" altLang="de-DE" sz="2800"/>
              <a:t>Erarbeiten des adäquaten </a:t>
            </a:r>
            <a:r>
              <a:rPr lang="de-CH" altLang="de-DE" sz="2800" b="1"/>
              <a:t>Ausdrucks</a:t>
            </a:r>
            <a:r>
              <a:rPr lang="de-CH" altLang="de-DE" sz="2800"/>
              <a:t> als handelnde Antwort (äussere Stellungnahme). Dabei passiert der Inhalt des Ausdrucks mehrere Filter: Schamfilter - denn nicht alles, was innerer Prozess ist, gehört in die Hände der anderen. Modalitätenfilter, Vernunftfilter und Adressatenwahl, Zeitfilter.</a:t>
            </a:r>
          </a:p>
          <a:p>
            <a:r>
              <a:rPr lang="de-CH" altLang="de-DE" sz="2800"/>
              <a:t>Therapeutische Haltung: vorwiegend schützend - ermutigend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de-CH" altLang="de-DE"/>
              <a:t>PEA – Das Prozessmodell</a:t>
            </a:r>
            <a:br>
              <a:rPr lang="de-CH" altLang="de-DE"/>
            </a:br>
            <a:r>
              <a:rPr lang="de-CH" altLang="de-DE"/>
              <a:t>der Existenzanalyse</a:t>
            </a:r>
          </a:p>
        </p:txBody>
      </p:sp>
      <p:pic>
        <p:nvPicPr>
          <p:cNvPr id="2765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256" t="9209" r="24149"/>
          <a:stretch>
            <a:fillRect/>
          </a:stretch>
        </p:blipFill>
        <p:spPr>
          <a:xfrm>
            <a:off x="2555875" y="2492375"/>
            <a:ext cx="3789363" cy="2646363"/>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de-CH" altLang="de-DE"/>
              <a:t>PEA – Zeit und Biographie</a:t>
            </a:r>
          </a:p>
        </p:txBody>
      </p:sp>
      <p:sp>
        <p:nvSpPr>
          <p:cNvPr id="55299" name="Inhaltsplatzhalter 2"/>
          <p:cNvSpPr>
            <a:spLocks noGrp="1"/>
          </p:cNvSpPr>
          <p:nvPr>
            <p:ph idx="1"/>
          </p:nvPr>
        </p:nvSpPr>
        <p:spPr/>
        <p:txBody>
          <a:bodyPr/>
          <a:lstStyle/>
          <a:p>
            <a:r>
              <a:rPr lang="de-CH" altLang="de-DE"/>
              <a:t>Die Durchführungsdauer der PEA schwankt zwischen zwanzig Minuten und mehreren Wochen.</a:t>
            </a:r>
          </a:p>
          <a:p>
            <a:r>
              <a:rPr lang="de-CH" altLang="de-DE"/>
              <a:t>Die PEA kommt auch in der Aufarbeitung biografischer Themen zur Anwendung.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de-CH" altLang="de-DE"/>
              <a:t>Indikation</a:t>
            </a:r>
          </a:p>
        </p:txBody>
      </p:sp>
      <p:sp>
        <p:nvSpPr>
          <p:cNvPr id="64515" name="Inhaltsplatzhalter 2"/>
          <p:cNvSpPr>
            <a:spLocks noGrp="1"/>
          </p:cNvSpPr>
          <p:nvPr>
            <p:ph idx="1"/>
          </p:nvPr>
        </p:nvSpPr>
        <p:spPr/>
        <p:txBody>
          <a:bodyPr/>
          <a:lstStyle/>
          <a:p>
            <a:pPr>
              <a:defRPr/>
            </a:pPr>
            <a:r>
              <a:rPr lang="de-CH" altLang="de-DE" dirty="0"/>
              <a:t>Fehlende oder gestörte Wertberührung</a:t>
            </a:r>
          </a:p>
          <a:p>
            <a:pPr marL="0" indent="0">
              <a:buFont typeface="Wingdings" panose="05000000000000000000" pitchFamily="2" charset="2"/>
              <a:buNone/>
              <a:defRPr/>
            </a:pPr>
            <a:r>
              <a:rPr lang="de-CH" altLang="de-DE" dirty="0"/>
              <a:t>	- unverständlich</a:t>
            </a:r>
          </a:p>
          <a:p>
            <a:pPr>
              <a:defRPr/>
            </a:pPr>
            <a:r>
              <a:rPr lang="de-CH" altLang="de-DE" dirty="0"/>
              <a:t>Blockierte oder fehlende Integration der Emotion</a:t>
            </a:r>
          </a:p>
          <a:p>
            <a:pPr marL="457200" lvl="1" indent="0">
              <a:buFontTx/>
              <a:buNone/>
              <a:defRPr/>
            </a:pPr>
            <a:r>
              <a:rPr lang="de-CH" altLang="de-DE" dirty="0"/>
              <a:t>	- Eigenes nicht kennen</a:t>
            </a:r>
          </a:p>
          <a:p>
            <a:pPr>
              <a:defRPr/>
            </a:pPr>
            <a:r>
              <a:rPr lang="de-CH" altLang="de-DE" dirty="0"/>
              <a:t>Fehlendes Antwortverhalten</a:t>
            </a:r>
          </a:p>
          <a:p>
            <a:pPr marL="457200" lvl="1" indent="0">
              <a:buFontTx/>
              <a:buNone/>
              <a:defRPr/>
            </a:pPr>
            <a:r>
              <a:rPr lang="de-CH" altLang="de-DE" dirty="0"/>
              <a:t>	- Handlungsblockaden</a:t>
            </a:r>
          </a:p>
          <a:p>
            <a:pPr marL="457200" lvl="1" indent="0">
              <a:buFontTx/>
              <a:buNone/>
              <a:defRPr/>
            </a:pPr>
            <a:endParaRPr lang="de-CH" alt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de-CH" altLang="de-DE"/>
              <a:t>Rahmenbedingungen</a:t>
            </a:r>
          </a:p>
        </p:txBody>
      </p:sp>
      <p:sp>
        <p:nvSpPr>
          <p:cNvPr id="57347" name="Inhaltsplatzhalter 2"/>
          <p:cNvSpPr>
            <a:spLocks noGrp="1"/>
          </p:cNvSpPr>
          <p:nvPr>
            <p:ph idx="1"/>
          </p:nvPr>
        </p:nvSpPr>
        <p:spPr>
          <a:xfrm>
            <a:off x="468313" y="2276475"/>
            <a:ext cx="8229600" cy="2449513"/>
          </a:xfrm>
        </p:spPr>
        <p:txBody>
          <a:bodyPr/>
          <a:lstStyle/>
          <a:p>
            <a:r>
              <a:rPr lang="de-CH" altLang="de-DE"/>
              <a:t>Einzelsetting, Gespräch</a:t>
            </a:r>
          </a:p>
          <a:p>
            <a:r>
              <a:rPr lang="de-CH" altLang="de-DE"/>
              <a:t>Situative Belastung von realen Bedrohungen</a:t>
            </a:r>
          </a:p>
          <a:p>
            <a:r>
              <a:rPr lang="de-CH" altLang="de-DE"/>
              <a:t>Abwehr, Ablehnung – deskriptive Annäherung</a:t>
            </a:r>
          </a:p>
          <a:p>
            <a:r>
              <a:rPr lang="de-CH" altLang="de-DE"/>
              <a:t>Widerstände – Schritt zurück, Metaebene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3"/>
          <p:cNvSpPr>
            <a:spLocks noGrp="1"/>
          </p:cNvSpPr>
          <p:nvPr>
            <p:ph type="title"/>
          </p:nvPr>
        </p:nvSpPr>
        <p:spPr/>
        <p:txBody>
          <a:bodyPr/>
          <a:lstStyle/>
          <a:p>
            <a:pPr eaLnBrk="1" hangingPunct="1"/>
            <a:r>
              <a:rPr lang="de-CH" altLang="de-DE"/>
              <a:t>Literatur</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901825"/>
            <a:ext cx="2665412"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2" descr="C:\Users\Buurs\Desktop\thCA1UMVJ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388" y="2324100"/>
            <a:ext cx="2160587"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Rechteck 1"/>
          <p:cNvSpPr>
            <a:spLocks noChangeArrowheads="1"/>
          </p:cNvSpPr>
          <p:nvPr/>
        </p:nvSpPr>
        <p:spPr bwMode="auto">
          <a:xfrm>
            <a:off x="4370388" y="5084763"/>
            <a:ext cx="305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CH" altLang="de-DE">
                <a:ea typeface="Calibri" panose="020F0502020204030204" pitchFamily="34" charset="0"/>
                <a:cs typeface="Calibri" panose="020F0502020204030204" pitchFamily="34" charset="0"/>
              </a:rPr>
              <a:t>http://www.existenzanalyse.ch/</a:t>
            </a:r>
          </a:p>
        </p:txBody>
      </p:sp>
      <p:sp>
        <p:nvSpPr>
          <p:cNvPr id="58374" name="Rechteck 2"/>
          <p:cNvSpPr>
            <a:spLocks noChangeArrowheads="1"/>
          </p:cNvSpPr>
          <p:nvPr/>
        </p:nvSpPr>
        <p:spPr bwMode="auto">
          <a:xfrm>
            <a:off x="4370388" y="3424238"/>
            <a:ext cx="3138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CH" altLang="de-DE">
                <a:ea typeface="Calibri" panose="020F0502020204030204" pitchFamily="34" charset="0"/>
                <a:cs typeface="Calibri" panose="020F0502020204030204" pitchFamily="34" charset="0"/>
              </a:rPr>
              <a:t>http://www.existenzanalyse.org/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3"/>
          <p:cNvSpPr>
            <a:spLocks noGrp="1"/>
          </p:cNvSpPr>
          <p:nvPr>
            <p:ph type="title"/>
          </p:nvPr>
        </p:nvSpPr>
        <p:spPr/>
        <p:txBody>
          <a:bodyPr/>
          <a:lstStyle/>
          <a:p>
            <a:pPr eaLnBrk="1" hangingPunct="1"/>
            <a:r>
              <a:rPr lang="de-CH" altLang="de-DE"/>
              <a:t>Literatur</a:t>
            </a:r>
          </a:p>
        </p:txBody>
      </p:sp>
      <p:pic>
        <p:nvPicPr>
          <p:cNvPr id="593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901825"/>
            <a:ext cx="2665412"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2" descr="C:\Users\Buurs\Desktop\thCA1UMVJ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388" y="2324100"/>
            <a:ext cx="2160587"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Rechteck 1"/>
          <p:cNvSpPr>
            <a:spLocks noChangeArrowheads="1"/>
          </p:cNvSpPr>
          <p:nvPr/>
        </p:nvSpPr>
        <p:spPr bwMode="auto">
          <a:xfrm>
            <a:off x="4370388" y="5084763"/>
            <a:ext cx="305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CH" altLang="de-DE">
                <a:solidFill>
                  <a:srgbClr val="000000"/>
                </a:solidFill>
                <a:ea typeface="Calibri" panose="020F0502020204030204" pitchFamily="34" charset="0"/>
                <a:cs typeface="Calibri" panose="020F0502020204030204" pitchFamily="34" charset="0"/>
              </a:rPr>
              <a:t>http://www.existenzanalyse.ch/</a:t>
            </a:r>
          </a:p>
        </p:txBody>
      </p:sp>
      <p:sp>
        <p:nvSpPr>
          <p:cNvPr id="59398" name="Rechteck 2"/>
          <p:cNvSpPr>
            <a:spLocks noChangeArrowheads="1"/>
          </p:cNvSpPr>
          <p:nvPr/>
        </p:nvSpPr>
        <p:spPr bwMode="auto">
          <a:xfrm>
            <a:off x="4370388" y="3424238"/>
            <a:ext cx="31951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de-CH" altLang="de-DE" dirty="0">
                <a:solidFill>
                  <a:srgbClr val="000000"/>
                </a:solidFill>
                <a:ea typeface="Calibri" panose="020F0502020204030204" pitchFamily="34" charset="0"/>
                <a:cs typeface="Calibri" panose="020F0502020204030204" pitchFamily="34" charset="0"/>
                <a:hlinkClick r:id="rId4"/>
              </a:rPr>
              <a:t>http://www.existenzanalyse.org/</a:t>
            </a:r>
            <a:r>
              <a:rPr lang="de-CH" altLang="de-DE" dirty="0">
                <a:solidFill>
                  <a:srgbClr val="000000"/>
                </a:solidFill>
                <a:ea typeface="Calibri" panose="020F0502020204030204" pitchFamily="34" charset="0"/>
                <a:cs typeface="Calibri" panose="020F050202020403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data:image/jpeg;base64,/9j/4AAQSkZJRgABAQAAAQABAAD/2wCEAAkGBhQSERUUEhQVFBQWFRQXFBUXFxUVGBUUFBYVFRcVFxYXGyYeFxkjGhUXIC8gIygpLCwsGB4xNTAqNSYrLCoBCQoKDgwOGg8PGiwcHBwsKSksKSkpKSwpKSksLCwpKSkpKSwpKSksKSksLCksKSksKSwsLCwsKSwpKSwpKSkpKf/AABEIAMUBAAMBIgACEQEDEQH/xAAcAAABBQEBAQAAAAAAAAAAAAADAQIEBQYABwj/xABEEAABAgQDBQUGAwcDAQkAAAABAhEAAyExBBJBBSJRYXEGEzKBkQdCobHB8NHh8RQjUmJygpIkM0OyFURTc3SDoqPS/8QAGQEAAwEBAQAAAAAAAAAAAAAAAAECAwQF/8QAIhEAAgICAgMBAQEBAAAAAAAAAAECEQMhEjEEMkFRE3Ei/9oADAMBAAIRAxEAPwDxRIh4jnjngEIZULkhCuHIMAjkiEWqFK3hihAA7NHEwww4GAYoMEQI4JhhVAByjDkmGCFgAeRFx2f2CvErZFAlitRYJQlwCpSipIF6VD8Yg7MwwmTEpJIctRJWo8EpS4dRNAHFTcR772S7FIlS096hAYhSZaGIzt41q8U1YBZySPEwSCITYuzOdlOyksn9zLl4jRWJmy09ykjSVKUHnKGqnCah81o9CwfZsOFzlmdMFitKCEs7BCAGltmNg9aqMWaVFIAAoAAOQGmsGlr4xBSVCJwzWEP7vlD0qEKV84BkPEYIK/K/QiyhyMYvtJ2IEwFUpKEqZQUMiFJUlVTlSqqFA1YEAs0b1U7mIEsg9frAKj5wx3Zs96xSJQBaY7shQ9xKT4jUas6g+SoFlh+x00gFcoyU2S8xMl6EOpKlOq4HiRajvHteK2WgqMwAZ2Z2S5YUvqBaKKZjJwURlCSxLqzKUQDqc6AaAmgygsMzvCtkcTyTtR2QVhUJWreehO4eJc5VkgZWqXB4xmgsHh8I+gZUueS5FW93v5J3r7yFrHkpKg41rGI7fdijTEys+84mhjRQdiR4QCGFkhw4G9lhpiaPMpqOAiMqXyibNlEEgghi1QR5MRSAqEWKwARBESxDFlob30AxZlIZeOmVh0pEMZyZUOMtoJA1TIBEWOeOEcBAWc8OhCBHPAAghQYWEBgAVocAIaY4QAPWYaDHAQkADgmJGEw2dQTZ9a/IAn4ekMk8hXlSnW3rHpPs37GInLE2agqSGISoHItmdTMAUg0qFBTljqlN0I0vsy7Cy5Cf2lRUtShuKUMgSNcoCjme2Z2NWpU+jJSTyEDk4cu5b6/l0iSRTU/fOIspIBMkn+PLyAqfRm+EDTkHFRBuoinIc/jCz24fL7H3SI6MOCbU0Gg8tIwnOjeMLJCtpAeEedTfn+cCO0lE1TT+r8RDzIEDVJjJ5JGqxxI8zEvan36RHOMUlyLM7Xtp0+USZsjX6QIyH+/pEf0kV/NElG0cwfXnBO/BqL/UfhFUuS1Ovx/SFlTCOPPqaGNY5r7MpYqLcqBSG18rRBm+Fn94vZ2FCNXqNX6QBc9SSlyyXvqeiRc0geMmGimAagJUlIAvdZD+QrG6lZg40ZLtN2PkTr/uVD/klpORKdCuSVZQml0KQ2orHme2uz83DLyzUtqlQqhaTYpP0uNY92VKSsVBQoWIyqZ/eTcKHEDTRozG3NguhUpaQEqBKG8II9+SQCE3AKC1FGjAKNcqMmjxiaiI4EWmPwZQopINC1m4H6jU+d4i91GiZKYNELmjlS4YJcMZyjDFCDKlw1KYBoDlhsESKQplwFAyiEh+Uw1aWgAbHQ54RKYAHAxxELlhsAHAwohBDkwAWmyJQJdQSRpms+j3B9D04fQPYfDFOFQ6Wf8Aq3jbMxoBwSCQA1TWPCezWz14ifKlIC3KhVKSvKHqogaMOXWPpfCSAhASmyQBp9NYzkKJI+9Iat+P36w1uvxgM2aQ7VPyiJOjWKGT9B+p5n6CCykc7fOIsp3rfW0SEP0+PwjlcrdnUlSokNA1SoeFwil/enrDdCQwpiP3TcYkKXAO+5UiHRasAuSNPmYacI+n31gpU5H366QUKhJIbZWz8G4IIdx1cH4xU4XELlTO7Wl0mxDpcXqQwGtGVxpUxpZ00N984z23cEJiCzhQqCHBBvoQa2vGifHozceSLROACQCgFI/huB/S1ulukBmgEFKg4JcAmhIqCk6H84idnMSrKEupuawoFqUTmUB8DFnipFjZJY1oUrcNe4Nv1joWzkao8f8AaPsru1oUKpIYHQZVLFgAA4AsAMyVBnBMYcrj0/2qqSe7S4SXUWNApwDQ2cFflm1cgeXT0tqD0IPyjWHRjWxSuGgwwGCJRFDFMyBFcdMTDAIY0IIVJhukcFQDCoMMnAkwRBEPLCARDyw4GEKqxwgKHw1Rh0MVAA14emBw9MAHp3sb2cDiDMUAcqS28nddq5Ckn+5xfWoj2lvsfhHjHsYUUzZoNEqlkigDlKkucxqWDhhSpe8ep4jbCUAs9iaM5aMpuioqyzUWuW8/o8RV4h+nE69BFfg9od6Aou3N2LOKFgL8A0S0VAfX5RzTlo6IR2PSulAfKJUp2Y/rAJfC0SEJ4loxRux6RyrZ+UNzcY5SOFKQFauLwN0JKx0yfziKtT0APSzws1fWI5mEauPvSM3KzVRDyyXq3L84DiMR9uIUTw35/iIiTVUNT6CnmIlsaR03HfdYGvEOC/4cYjTm1obNoSa0PkYi/tIrf41IZm62gjJikkO2QSk0IS5NMri5cHhx8uEaSTiwAxyp5B0g0/hLmMnshSilRQWUlRvUFJqQ1qMC3oQ5IspmOIYv3fFspQrkzA15K8o74PR581spPaJsFOJRmQpOdCfCpaU0vdVg9Hpc6W8UmuCQQxBII4EaR7ptYlQDZVbze/VKtN0M7sG/m5x4rjpYzqb+Itez8SBG8GYPsjIEHlGAtHJVFksOtERlCD56QBRgQRGwlIE8KTDNAqUtCKEciOmFoBDMrRwMNBhRAMcDHZYVCY4wADIh8uGGHS4AN77LcSEYhZUKCSp2VUgFLDKbivys0erS9jy54TMTOORVeLiobeqOh6x4/wCzVJVjQkB80qcPLLn4WdOtK+vsMrB9zYkJLDqqrl9I4c0qnvo68MU4aLabhgAd9YDvVSlJcWAlqJSwswEDw2IFlpKPdBG8kgUdrp9VQPDoJrxavIaCJncuP0jNy5FqHEWYkgZhvDineDnQtUecIrFgVUco8yTqyUjeUeQEVmMkqDhBUMwIoSm9DUF7RW4SemVLKpk5Skkko7yapQSgUBGdRZ2fo0ZuVfDTi/00Ssekk5UrLa/u/gkreAftiFPvENd0qDHmUggRmR2pwruJ8t6gOSE1Ns53T6xBndpm3yhSgPflTDMQeBbMQehL8GuWnfaJaa6ZsTLJ8BC/6SFEelfhEHEYnKWNDZi4Pxik/wC3ZM9NVoXqBlQFJteW5yV1LHXnBMFjpucoE1RQEgpClFYLkj/kBDDLQ3vWkZSSs2g5MuDitIBOxyQLl+R+hp8IgJx6iop7uWWcqL9zlAFVKWDkSKipTqLlgX93LJ/5H/pMxI8wlMw9e7aEoOStFOcY6kdiJ9K5VA0ZgFcWFcpo9N2K3ac7KgkUTb+GhAq7BiBFxh5IJIRlmEXTLUDMb/ylZVg8inTyiFt2RuKSoHM1iDUDlfMeFbHWKUJLsyeSL6IuwMQQTm3qhy9vw+zF/icKDvJd9WYODd3EY3YROQPUubnQqJFdOluFo0svaGVI8Q6AfFJb6x2x0cM3ZQ7enqSMi0p7su4zClKM2WrnRj1IYeXYg7x/F3fV2Dx6P2u2tJMs/uypZBTmMtbJI90rMwDNR8pCmawID+bYhTnVuZeN4nK+wSoAVQWYqAxqUh4MDWIeBCLgGBaOVHCOVAUOQYWaIRMSE4ZUwhKElSlFkpSCok8ABUwARRCpEbHBezKcyTiZsvDlXhlsqdOP/tSnbzIbWDY72XzUpeTM7w6pWgST6lag/IteAVmMEMXF3P7H4xH/AHeYprlAEwessmKifhlILLSpB4KBSfQwDsAILKEMaCoTSADaeyY/68nUYec3V5Y+semHvZ2ISkLJQArMkswBDPbSjR5x7HpObHL/APTrHquVHrmzcPkKjrUfWPM8neQ9Dx6WNk1CmLaCgB5RKSt4o1YglfKnziyl4ikZKZo4hNrSz3SmLEsBQGqyE284o8f2dlzi6wCR4UkDKlqDd1pxdtGi3xs0qlkJ8VCl7ZkkKAPIkMephqZombyXHKjpPAtqPukEn+BFNdmC292KlTWHdqQQGHd5Egh6hggvyJPJ2tV4TscmQd1M5PElaUqJ5FKbX3SCPWPTZ0omj+X6RGTs4Pz+7Qv6Tqr0NQhd0Y+RskpVVPeH3TlY88zBk1IFGckDWLTDSJqguYFZEEIShKQkUQ9Sq5dSlUqLQXEYMTVFLBkmq6MgBwBLOi6mos/GLKagS5ISEpCQAzFhSwA6axCf0vieabb7RFKj4Sc2XMMyCVIrvEKyDLneiQaxK2f2uUABM7tlWmJmKlqFb5luFFzoKua8IqcLnmzCKNMWQaggTGGap3Xyfg0Fx+wApBrlCvEoElRuKqUWIqaOI64yikkzllGTtoNtLaS5hYmWvdIDkryE13SVFOYsA4Snm9XZsjtJOYy1rExFu6nAzUEa1O9LS2qSOhtGaTsHuyMq1llAk5WSlNNcxZXSJy53dutaVHMo5UpKkqUeRQoEUJq/WNbXx2ZONLao0yFIASuSlaZXhKVBShKmMHliawEwNYu5BqIZtTbKJSa6guAZbm1QlbhT9PqRmEbbVLG8hJWoFzMBmzQ9EnvCRlYBNHL6gsmKLHY5SqEnKCopBamYubUv0jSMTmmyRj8f3qypulAKaUSAA3JhwAiBMhZa3hVCNVox+kaaIAlTRNmopEFaYpFxChUKUwJBh+eGMA0cq8OIhFJc84CiXsnZkzETUy5QdSvQAXUo6JGpj0/ZmCl4NIk4cCZiZgIMwumlApWf3JQswLkkUL0q+z+ATg5BKmE1SXmHUC4QKWp5nyi82SgpSVk/vZmVSvCGYbqAPEyQbUqSYRF2WmCwPduxKpiv9xYfMsjqXKNAl2Aa5d54AZzvEPms4A4iw0LRXSpwoEqBFyz0ahcpSQN4N+NjYITzexSSGrdkgVVTyceUAx+UK92mhDU43tfR+sGVKJFSctmIdO6x8MxwODt5wNZu9X9XNy3u/wBo/GECauo10oSrgQeVDoesAypxnY3CTn/00t6upAMovoCpJAPppFFjvZTKUHkTVoJ91RRMDmwplPLUxtCs8B1JK1NcgJB6V4XDQkudQlxa5N6ahuetBSADKdgOxuIweNJmhBlrlLR3iFJLKdC0ugsseBrNzj0SbjkE5bLFGa/N4q5e1MpBYkUqAWF3JuBTV6fOZiJyEgzPeUBlHAKavU8I8/ytNM7/ABtxo4Srn1HKGLmMaW4QSUoF/nDJojjfR1Ls4Yhw0ElyxcEpLXFC3PjEKXQvDZuM4H9Ijka8b6LFUyY9JifNCSfUMIj4zFpSP300saZQEpB5MgOroSekUs7HqUoS5QzKa7lkjiSNIKju8OoKnkqLeJjStWAtpaHybJcEi5w89CgAgUGhDfCG7WmhKG5QCTtSXMZUtaVjQggj1tFbt/awYs7gM3r6xV0qBIzWBQEzifdXuk/zOcivmn+9MXa8Mwceh4dLRn9jg51pmVSreHNKhQcTYjyi1VilIop1jRQbOBwIJAW1auk8c0XLujOK1ZHxkvNuggA+I8taWHWBYcYQLPfiZMmWRKSvu0ZMoJmTFJGcJodUhk+gcTikkllpApdM8mvEJlkehP1jO9o9tplyzJklSlTQ82aoBDodu7loDkJOWqlnMQAGSCQd8MJNnNnaorMdjhMmrWkBKVKJSlIYJR7qQNAA0V86sBlzIIY9BRo819ioLQuaGvCFUMQ6YuIi7wsyZDAIotIUCGw6GwDEUYuOzGz+8nBZ8KCCbeLS9LtFOsRsOz5yYcNckng5enMhhoPnAKTpFnipzrSDSoJFmCd5Sj1ISeFmesXOFxAoN0i2hBDOzEO1dB+EZ3CpKplC4SGoC+ZVWYBqW/SL7CYYM1Khy4IygakKIAHGlKF4DIuZJdxY8WJ4AMwZRr0OoeJmHUgeFjwJY8XCalRc0Jo7jzqcTiQimYuaZgQz1sSFMndPHhSB/txUQhiSo7u7mATTfykEGtNDd3gKs0BUSC7AcBVwW8WuU2YXq5higEhhQ0olRCw9qgGtWpqRVoh4SYSHDlN82UuAQ/hLM7aBhSkTkLyuLNejUJAqlhYmtSRreEVYNHANdyHzk1DE1d363rHJwyi9CojxVYhqO4Jo190edYlJSCVByCKsApIFDcqcKFiGYcLw5JA8W6XJJoxcVcAEO1qhRaGMjKwKi+dRSaMkJClJ1IDqNNSp2obNCo2UknIFKyoGd1KAShCauQEhRQCwA/pAJhMZOOUqdSQkEksUOlIfNYDMBZJBBY3iT2jWMPs4pUGmTgFKHhISSCAbMrLUim8WtGeRRrZeO71oJgp/rBpprFXsWaSiWVXVLlqPVSEk/OLZdbCPGlrR7Ef0i4mZoPvlEEyFqokNz/KLNSABUxHCxo3x/GMX2bJ60FwGDCAwq/iNPWJM+QFhqPccXGvKK1W1QCwIbgCH9BDTtEKB/MP90jS6M6dlFtxQkzCpCVOqhCQlyqwVUh+esZXG7YmTCwQX1zEJvpQqNfKNdPlqWsKLkVIHQcfOKrG4cByaN9a0YXpeNsbj9ROS60yDgUzMwWsgGiWGg5PW5iyxOIYRFQsMTy019TEXH4nn6/f4w3HlImMqiQsZinUb0BfUsAVH4A+kY3GYszFlR1sOAsB5Bo02NmZJCyPGtpY5BYJWr/FOX+4xl1SI9HDFJWedllbFlLiSlcRBLIh2aNznaCrXCFdICVQ0zIBUcq8K8MeEMBQpVCphjQ5AgAttibEViJmWoQkOtQDsOHU6RoppyjKKJTRId2ajgaVavKNCvZolSkypSQlIfOtXvaudSaO2jW1jK4zFFQKQSSHSDqQX9OMBk3ZL2Skt/U7OCprsoZdSBSukX8+b3QAB370U28RoFM13DGu85DGK6RlwyQSApbBkvVmLDVJI0NWfSIRn5nJc9XFBU6sB0LUA4MCJ0rEuoKYGxDgqUoVZjmNd6rnQPaJeGl5qUYmpBSSqwyBiFChIYlqPxepkk6HNwDFrgE7oLUINQI1OyMCEplqWQQpmQkqCQCwQpeVO+rkQPNmABZ4MOkMAEMwUkpVulhus+69zQc2ueSt3Q26zeIghqEEEZgRa3CzvAmStwQCzFNlKGbdUxNnuzAMecFIZnZRFS5SVULOXBcNckwFhZE0sQ6XTQZhmNTRRGo3WNK8bQqhmAUAQLAAqeodtxmGtK00IIgaiTWqa1ScrZTdwTbTR3vYmBtPGTFLTJkJBnzWQEPc652qEJDkqegFC5gGT9g4Y4nFplISBKlZZuIYEChKpaBZytYetcqVn3kvTe2bahSopHiUUS09DmUssb2SPOPT+y/Z9ODw4lA51klc6aQxmzVeJZbyAGgAGkeRe07BqnbUSmuVMpCgOayQT5hCfSMclKrOjEvw02zS8jDnjIk6vXukaxL71oFhMPkw8pOqZaR6Dh8IJs4ArzKrkanFRfK44UJ8hHlZNnpQdIuMHsNUwZpiihxRIZ+peg6M/SKra3Y0EvmXMT/4ZOX/oyhXQ/GLfBbYc1IL8wWVqIuMwUNIIxhJf89kuc4vfR5qcHhPCqTJpQ/u0III0s78iREbGdmEFOaTPVK4CqkfFTj+0gRsu0HZsTRnQyJoHjA8QHuq1bncc7R53jdmTEKIKSCDZMxIIP+TRK5RdNm0WpLQLEYPGJG4qXNDXEytXFlIBHqYqMTPnp/3JKrXABoeG8/pW8T1onB6qqz5rhrPw1tEGfLUo7630AD05kPx0bhG8GvtGWS/gKVj8zZN7iRYGl9eFG9IXEoLj79YmCdLlIBUwOlg40veI+Emd6oqUSNEajoauxf5dI2gnJ6Rz5ZKEdsgTcCVX4k/IfIRFmbMi/mSyCygx+6gw3uo05uOmcVpmcVs6I8zZ8aebKERFyhFrKJ0jOLwUCOEjQTJUDOH+6xoshNlF+yGOOFi6VJEMXIh8x2U37PCiQ0WfdQxUuK5CbPQZ+JKZZUnKAQ9lFgNRRnchya0oIzsmYCTNIYJJEsAXULrNbJcDqdWiu79ZHd5lZS+65YAbxUztSvKJs5IO6kMkUHHK7A1bee/XpFGQkyepSi9QdKM5q5CbdDw9SITyY82q/MkMbm70AENwWzlzVhCEhSy7PQZQalR0Au/Gl4uU7FTLLTJ4d6JlJJc9VVzVPuXIvoARsDKzGmVxZTuphujwnMDzSWtGp2YrLLymuUPlSE5gFVUcgIUFC7BJqSXMVslcpLZETCxSQVrtRVP3aQLPY3DGsSpBCjWVu1KHZYTmLkBJJqxYMaUFxUGicMeCwSoLWS4CspLWJyBClqfXmSCwpEnD52dMuYT/ABELlijAqZRzkNqxIrWhgUhQQPEnK9RlCcyrAGoBFGYcC7OTBMbjsqTugUJYmp4MxcGgD1qCwJuFAMfPCAD3iE8W8KUhJKkkqLFISCXyggA0Jcxq/Z/2b7lBxEwK72cN0LCc8uSWUElkjfVRSqPRCT4IwvZ7Zs3aGOlugnBy15p8xhlmmUc4kXZSe8KQWFWPBo9pTCLQseUdt8G20ZawKqRlNdZa90t0mAeUertHnHtAwrYrDqrXvQf/AK1J04v6COfyfQ6cHsTcLKzJQgUFidQAS940uFShKcssZRemtavxJ4mKLYuGMxFTlFRm89ARF1g9n5LzFKHMJB9R+EcWNM6cldBZ+zZczxy0q1dmPqK/GCdylAZIAH35mFmTwIiTcQ/nSLk4ohJsdNXGT7V7ICh3qQ60jpmTdvqPzi+U5N4jY61eBjmk7N46ejz0qSQAK/F/OG4HYvfrLlpSSxylitQ90KFQkal3emhg2yuzkyZiJmZ0YdKnSRRSwoBXdy+AGZlL8hW2zl4RKEAJCUpAoAAABy/GE049GjkmY/bUnD4RH+zKOahBloUVDRJKgX8+cYWYvKSQkAHQHMAFE0e6mszjR6xfe0jaQViJaUknu0k0oxUwv5GKbATnul3FOBa4AqQ44X9Y9TxYVC/08nypuUq/A8jaNGUE5eHAvZwRkIahY/OJLAB0uRzABGmg3hzTxDwowYuAVJpRIqHYsQKp9B8DDpeFQmstWU6b3InRiSS/GzRvKCkcd0AWriD6GALV9/hF3s/GlJAmy3Qfdeodt5BUQfe8J+FTEraOHllAXLqk2NHp7qhooajSOSUHBmi2tGVNYEuJWKDG0RFQ0Z2MhizDyecNYmgikPkAUYGYtsPsGYvRokL7Jr5xSki+LIeBl5EhaqFVqsw0qKh7/Q6nAFg1Kk5qFjz8TV/KCk0qoWsyddALAsQ3WDYLClSg/h8ShpwZ0hqmj8HNhHQST8BK7pFQ65jFZYFkABQQAkkqocxDvYaOeQo5aHKKCwQkWAYlQ1DaEZQ1Hga8xfM6yopO6HBYlyQojMQXplIFofKlh2ZyGATVIBKQAhIYEqZh0LsRcAJKlBRdgbp8IUbM2ZJOYuwvqOEWOEwzPRLivjZOZwCoIAdn0c1YOHLRsPLC1WSXBGZiQd40ZSQLmxdhl0Dm2BoVCtGDFKhZw4GXKABbRi9Q4BoIgsHzBIAA3VMEndUCy0uALNqwHMZbae0DOmJlS6rm6gMyP4iCm92rdL1ubDGzF4hfcyU51ALqU6MLF9wE0JYGjXDDS+z/ALBmUTOn701V30sGHACwHACEXFG17I7LEjDIQkMAAAOlz5mLp4ZRKdAEipNAABUk6CMFtztb+1LMmQ5k2UsOO94gcJf/AFdLjdGiVh9q+1NHfKkYGV+1TEguoryS3FGQySZtbkMOBNWknDqx0uWZ47qZLWS6UKyrCknwiblWlnDuLg3BEQcLsOUgoUEDOLHVlUI/pNARB5+MUJgIJZgwvukBn5kV6xyZ50qZ14oLtF9s/BplAJzZm1ZokTZ2mkUiNosqtQQGMWAU4cV5/escynqkauNO2EVU/SBLTUPRoKgQ6ZZxSCrQrIU9DF4iYwOkUd4sJicwrSkQlS93pGM1s0iyr2YkJUUHicvTT6+kV/abb6ZEtanO6CCGavnrbRqxKxEtQVS1xpasYH2oz1Z5KXcK7xRHQpFxepNOkVixqckiZz4psyWKxhmrUtZ3lKfoNAG4CnOFws5iDrccQfhEdNR9vz6+sGkXoRpU/k/wj2UqVI8l7dsmyMf3ZIS4GY1DtfLamWlTqeIi3wuOzl6PQ03S/HxUci9zyck5tSy6xequPG9+nwiTJvX+bybgGfT71CKNLnRUE5iS286SWGYuEqykubEDpUiGJm5fAwPvJypAV/ia8A7KFTYERXyZ6gA5DVoXTSlRmZ2Y0B1F6xIVjAfEXpqc4ADFNS7G5twrcQPfYqJSJCZgJTceJNHS4evLn8jSAzdmwiyXDk5n3WVvAEvTdBcvYE26w5O1Gov/ADAA/wA0gkA86DkIweOui00+yNM2cB9tBMDhQFQReIexp6v9DAjM+/0iaLSSNVhMWhCWJiWnaks6j6Rgp0z7+zAFYoixPrBwK/oTUYcio0vRRIo4civG4b5xLCcoYJSSopKs2apqEuzA8Wyuc1zC/s7IT4kpdszsktUZSfEWsOVneFEphujxMwOYaubMFV3dRUvdz0nOKlLkuLswUkEkZfdNhVQADi7s5BFhIw5LZWUCGplWDRyxAZVHdnPDgGS5bJ98AAhQy58oDmrZQfECxLb5IrFn3QDul903KHIcEZykhRrWrgve8AAkygCCqjUUDnOSoTQhLILgVJTWhpWKva22N33TlYODnJJbdRMzHOpwADc18OVwu19phLgZQfIKQRxVvEsCaJLkq1o+g7E9gVTFpxOLSxvKlG6XY51m5Wb1JazwFxVh/Zf2ZnSZpxM0lPeo7syrgS6FF3LgpFeZ4x6akBA4NAxhgEsIdPlZ0j484DUzO3pc3GHu3KJAZ0i8w/zHhytxfSRs7YCJYZKYu0YRor9vbXRJQElTLmOECrsPEoNwdn4kRD1s0jvSK3EKzLIBZLM/XdJ+JP8AZFB2mkzFJEyQrKse62bMCxYJFVFOdCWq9eEWUyeANMtnBpZWYvwCBNI/rEZ7be3sr1ZRuGchRdTHRwtYOSwEkuaNHO1fZ1+pabAnqm4dJJ/epotLZaj3wDXKq406sYusBimOvMcDHlexu0y5WJB3ihRAWhLrJT4QqniKRlGZqgEBgaelhYUAtLGlw32RHHkxuDsuM1LRoJawRCcXEQcDNDfSJfe/fKKjK0Q1Qwy26QJYp8ofOlOXrSGTVFtIiRaKzEFjUWjyT2lK/wBUgaCX81rr6AekewLTd7G+gDx5P7TtnlE+UurKQpL80Kdv/nGvje6Ms/ozII++OkSMMmthyd/mzaG0Rx0B++sTMCjeFq8bHk/3exj0zzmDVdXIqPK/O+tKxLlAPvUZwp3zUDWLDjQ/nEYDxEgXVqE1fhVh91aJKFF6CzgAEHzox4euuoIOmnA3AABq6QLtU14ivGDKmAm7hixBQbp8bkkPqRo13oY2YnNr4nBbUhNSD/ErnTrBSauSahVCUkqYe9ckMfwpWAQ+WLkW3QSxAJUipPKgt1DUEHTinAzOX3UspSTXQOGAcM1bMNYjA1s+rl33U8WY0+GvDgRe7KS7kVcE1sAGaiqUDPVgQ/EYdQqks9SnfVXkQVM9alor/wBuUL0OsTUENam64oXpdgDVh1NTxIjzsLnFKkdHBJY1AOvFn5WhUNOiOraEAOKrAMRhik1gagwhUGjbKH7zIKFjvU8wAkBrcWoLxORgggLIy7uUFk5XAJYAg0G6OJpeEjosgk4XDpaYQG7tL6DMC6mOUC2ct8QdIu0sRkAajh6BIcgTCFFk1U6XfmeJdY6AZJ9m+x0YrErmTHKcOU5JZYgzFDNnNhR6JAABrWPapCY6OiUboPlgQDGOjooY/LGanY5U1c4B0plBW65IUEXonLU1vmApQx0dGczfEtsym1QnIVgZSZM6acpCXEtRQUkAZSo5DvMAAQGJDnA7VxKxPmylFzLmd2VMwU5JcJJOWpUWcuVEvHR0ZL2NZ9Gw2JsdCJYbxLVlUrUgJUSPMJbk8WcqcZagkMxD8gxZmjo6I8j1ZGL2RPw8zUUu4ekX2DXmS8dHRw4+zpn0EXaBFFGjo6NJCRFmIjF+0jZ6ZmCUo0MpaVpPVQlkei/gISOhYtSX+iyerPJ2b75tE/AHeIYUA0BfMcuv9T+UJHR6x5jAIWzvWvH+ZX/51eJaFP55Q2m8Rw5m2sdHQEj5C3OWlCA7A+JYBv0/SsOw87MogU3S9Xcku5tS9OZhI6AQ6XPcrIDFJXqS9hc1D01NtHMEUSHAJoTet2ANdQw9I6OhiBTJjLboKFhRJPhszAhg14KlTE/y5RUl61LEGj6/Bo6OgAFNlBSVEtu3pfMCpuTN6kxRqYqIFB63jo6FIZ//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de-CH" altLang="de-DE">
              <a:ea typeface="Calibri" panose="020F0502020204030204" pitchFamily="34" charset="0"/>
              <a:cs typeface="Calibri" panose="020F0502020204030204" pitchFamily="34" charset="0"/>
            </a:endParaRPr>
          </a:p>
        </p:txBody>
      </p:sp>
      <p:sp>
        <p:nvSpPr>
          <p:cNvPr id="28675" name="AutoShape 4" descr="data:image/jpeg;base64,/9j/4AAQSkZJRgABAQAAAQABAAD/2wCEAAkGBhQSERUUEhQVFBQWFRQXFBUXFxUVGBUUFBYVFRcVFxYXGyYeFxkjGhUXIC8gIygpLCwsGB4xNTAqNSYrLCoBCQoKDgwOGg8PGiwcHBwsKSksKSkpKSwpKSksLCwpKSkpKSwpKSksKSksLCksKSksKSwsLCwsKSwpKSwpKSkpKf/AABEIAMUBAAMBIgACEQEDEQH/xAAcAAABBQEBAQAAAAAAAAAAAAADAQIEBQYABwj/xABEEAABAgQDBQUGAwcDAQkAAAABAhEAAyExBBJBBSJRYXEGEzKBkQdCobHB8NHh8RQjUmJygpIkM0OyFURTc3SDoqPS/8QAGQEAAwEBAQAAAAAAAAAAAAAAAAECAwQF/8QAIhEAAgICAgMBAQEBAAAAAAAAAAECEQMhEjEEMkFRE3Ei/9oADAMBAAIRAxEAPwDxRIh4jnjngEIZULkhCuHIMAjkiEWqFK3hihAA7NHEwww4GAYoMEQI4JhhVAByjDkmGCFgAeRFx2f2CvErZFAlitRYJQlwCpSipIF6VD8Yg7MwwmTEpJIctRJWo8EpS4dRNAHFTcR772S7FIlS096hAYhSZaGIzt41q8U1YBZySPEwSCITYuzOdlOyksn9zLl4jRWJmy09ykjSVKUHnKGqnCah81o9CwfZsOFzlmdMFitKCEs7BCAGltmNg9aqMWaVFIAAoAAOQGmsGlr4xBSVCJwzWEP7vlD0qEKV84BkPEYIK/K/QiyhyMYvtJ2IEwFUpKEqZQUMiFJUlVTlSqqFA1YEAs0b1U7mIEsg9frAKj5wx3Zs96xSJQBaY7shQ9xKT4jUas6g+SoFlh+x00gFcoyU2S8xMl6EOpKlOq4HiRajvHteK2WgqMwAZ2Z2S5YUvqBaKKZjJwURlCSxLqzKUQDqc6AaAmgygsMzvCtkcTyTtR2QVhUJWreehO4eJc5VkgZWqXB4xmgsHh8I+gZUueS5FW93v5J3r7yFrHkpKg41rGI7fdijTEys+84mhjRQdiR4QCGFkhw4G9lhpiaPMpqOAiMqXyibNlEEgghi1QR5MRSAqEWKwARBESxDFlob30AxZlIZeOmVh0pEMZyZUOMtoJA1TIBEWOeOEcBAWc8OhCBHPAAghQYWEBgAVocAIaY4QAPWYaDHAQkADgmJGEw2dQTZ9a/IAn4ekMk8hXlSnW3rHpPs37GInLE2agqSGISoHItmdTMAUg0qFBTljqlN0I0vsy7Cy5Cf2lRUtShuKUMgSNcoCjme2Z2NWpU+jJSTyEDk4cu5b6/l0iSRTU/fOIspIBMkn+PLyAqfRm+EDTkHFRBuoinIc/jCz24fL7H3SI6MOCbU0Gg8tIwnOjeMLJCtpAeEedTfn+cCO0lE1TT+r8RDzIEDVJjJ5JGqxxI8zEvan36RHOMUlyLM7Xtp0+USZsjX6QIyH+/pEf0kV/NElG0cwfXnBO/BqL/UfhFUuS1Ovx/SFlTCOPPqaGNY5r7MpYqLcqBSG18rRBm+Fn94vZ2FCNXqNX6QBc9SSlyyXvqeiRc0geMmGimAagJUlIAvdZD+QrG6lZg40ZLtN2PkTr/uVD/klpORKdCuSVZQml0KQ2orHme2uz83DLyzUtqlQqhaTYpP0uNY92VKSsVBQoWIyqZ/eTcKHEDTRozG3NguhUpaQEqBKG8II9+SQCE3AKC1FGjAKNcqMmjxiaiI4EWmPwZQopINC1m4H6jU+d4i91GiZKYNELmjlS4YJcMZyjDFCDKlw1KYBoDlhsESKQplwFAyiEh+Uw1aWgAbHQ54RKYAHAxxELlhsAHAwohBDkwAWmyJQJdQSRpms+j3B9D04fQPYfDFOFQ6Wf8Aq3jbMxoBwSCQA1TWPCezWz14ifKlIC3KhVKSvKHqogaMOXWPpfCSAhASmyQBp9NYzkKJI+9Iat+P36w1uvxgM2aQ7VPyiJOjWKGT9B+p5n6CCykc7fOIsp3rfW0SEP0+PwjlcrdnUlSokNA1SoeFwil/enrDdCQwpiP3TcYkKXAO+5UiHRasAuSNPmYacI+n31gpU5H366QUKhJIbZWz8G4IIdx1cH4xU4XELlTO7Wl0mxDpcXqQwGtGVxpUxpZ00N984z23cEJiCzhQqCHBBvoQa2vGifHozceSLROACQCgFI/huB/S1ulukBmgEFKg4JcAmhIqCk6H84idnMSrKEupuawoFqUTmUB8DFnipFjZJY1oUrcNe4Nv1joWzkao8f8AaPsru1oUKpIYHQZVLFgAA4AsAMyVBnBMYcrj0/2qqSe7S4SXUWNApwDQ2cFflm1cgeXT0tqD0IPyjWHRjWxSuGgwwGCJRFDFMyBFcdMTDAIY0IIVJhukcFQDCoMMnAkwRBEPLCARDyw4GEKqxwgKHw1Rh0MVAA14emBw9MAHp3sb2cDiDMUAcqS28nddq5Ckn+5xfWoj2lvsfhHjHsYUUzZoNEqlkigDlKkucxqWDhhSpe8ep4jbCUAs9iaM5aMpuioqyzUWuW8/o8RV4h+nE69BFfg9od6Aou3N2LOKFgL8A0S0VAfX5RzTlo6IR2PSulAfKJUp2Y/rAJfC0SEJ4loxRux6RyrZ+UNzcY5SOFKQFauLwN0JKx0yfziKtT0APSzws1fWI5mEauPvSM3KzVRDyyXq3L84DiMR9uIUTw35/iIiTVUNT6CnmIlsaR03HfdYGvEOC/4cYjTm1obNoSa0PkYi/tIrf41IZm62gjJikkO2QSk0IS5NMri5cHhx8uEaSTiwAxyp5B0g0/hLmMnshSilRQWUlRvUFJqQ1qMC3oQ5IspmOIYv3fFspQrkzA15K8o74PR581spPaJsFOJRmQpOdCfCpaU0vdVg9Hpc6W8UmuCQQxBII4EaR7ptYlQDZVbze/VKtN0M7sG/m5x4rjpYzqb+Itez8SBG8GYPsjIEHlGAtHJVFksOtERlCD56QBRgQRGwlIE8KTDNAqUtCKEciOmFoBDMrRwMNBhRAMcDHZYVCY4wADIh8uGGHS4AN77LcSEYhZUKCSp2VUgFLDKbivys0erS9jy54TMTOORVeLiobeqOh6x4/wCzVJVjQkB80qcPLLn4WdOtK+vsMrB9zYkJLDqqrl9I4c0qnvo68MU4aLabhgAd9YDvVSlJcWAlqJSwswEDw2IFlpKPdBG8kgUdrp9VQPDoJrxavIaCJncuP0jNy5FqHEWYkgZhvDineDnQtUecIrFgVUco8yTqyUjeUeQEVmMkqDhBUMwIoSm9DUF7RW4SemVLKpk5Skkko7yapQSgUBGdRZ2fo0ZuVfDTi/00Ssekk5UrLa/u/gkreAftiFPvENd0qDHmUggRmR2pwruJ8t6gOSE1Ns53T6xBndpm3yhSgPflTDMQeBbMQehL8GuWnfaJaa6ZsTLJ8BC/6SFEelfhEHEYnKWNDZi4Pxik/wC3ZM9NVoXqBlQFJteW5yV1LHXnBMFjpucoE1RQEgpClFYLkj/kBDDLQ3vWkZSSs2g5MuDitIBOxyQLl+R+hp8IgJx6iop7uWWcqL9zlAFVKWDkSKipTqLlgX93LJ/5H/pMxI8wlMw9e7aEoOStFOcY6kdiJ9K5VA0ZgFcWFcpo9N2K3ac7KgkUTb+GhAq7BiBFxh5IJIRlmEXTLUDMb/ylZVg8inTyiFt2RuKSoHM1iDUDlfMeFbHWKUJLsyeSL6IuwMQQTm3qhy9vw+zF/icKDvJd9WYODd3EY3YROQPUubnQqJFdOluFo0svaGVI8Q6AfFJb6x2x0cM3ZQ7enqSMi0p7su4zClKM2WrnRj1IYeXYg7x/F3fV2Dx6P2u2tJMs/uypZBTmMtbJI90rMwDNR8pCmawID+bYhTnVuZeN4nK+wSoAVQWYqAxqUh4MDWIeBCLgGBaOVHCOVAUOQYWaIRMSE4ZUwhKElSlFkpSCok8ABUwARRCpEbHBezKcyTiZsvDlXhlsqdOP/tSnbzIbWDY72XzUpeTM7w6pWgST6lag/IteAVmMEMXF3P7H4xH/AHeYprlAEwessmKifhlILLSpB4KBSfQwDsAILKEMaCoTSADaeyY/68nUYec3V5Y+semHvZ2ISkLJQArMkswBDPbSjR5x7HpObHL/APTrHquVHrmzcPkKjrUfWPM8neQ9Dx6WNk1CmLaCgB5RKSt4o1YglfKnziyl4ikZKZo4hNrSz3SmLEsBQGqyE284o8f2dlzi6wCR4UkDKlqDd1pxdtGi3xs0qlkJ8VCl7ZkkKAPIkMephqZombyXHKjpPAtqPukEn+BFNdmC292KlTWHdqQQGHd5Egh6hggvyJPJ2tV4TscmQd1M5PElaUqJ5FKbX3SCPWPTZ0omj+X6RGTs4Pz+7Qv6Tqr0NQhd0Y+RskpVVPeH3TlY88zBk1IFGckDWLTDSJqguYFZEEIShKQkUQ9Sq5dSlUqLQXEYMTVFLBkmq6MgBwBLOi6mos/GLKagS5ISEpCQAzFhSwA6axCf0vieabb7RFKj4Sc2XMMyCVIrvEKyDLneiQaxK2f2uUABM7tlWmJmKlqFb5luFFzoKua8IqcLnmzCKNMWQaggTGGap3Xyfg0Fx+wApBrlCvEoElRuKqUWIqaOI64yikkzllGTtoNtLaS5hYmWvdIDkryE13SVFOYsA4Snm9XZsjtJOYy1rExFu6nAzUEa1O9LS2qSOhtGaTsHuyMq1llAk5WSlNNcxZXSJy53dutaVHMo5UpKkqUeRQoEUJq/WNbXx2ZONLao0yFIASuSlaZXhKVBShKmMHliawEwNYu5BqIZtTbKJSa6guAZbm1QlbhT9PqRmEbbVLG8hJWoFzMBmzQ9EnvCRlYBNHL6gsmKLHY5SqEnKCopBamYubUv0jSMTmmyRj8f3qypulAKaUSAA3JhwAiBMhZa3hVCNVox+kaaIAlTRNmopEFaYpFxChUKUwJBh+eGMA0cq8OIhFJc84CiXsnZkzETUy5QdSvQAXUo6JGpj0/ZmCl4NIk4cCZiZgIMwumlApWf3JQswLkkUL0q+z+ATg5BKmE1SXmHUC4QKWp5nyi82SgpSVk/vZmVSvCGYbqAPEyQbUqSYRF2WmCwPduxKpiv9xYfMsjqXKNAl2Aa5d54AZzvEPms4A4iw0LRXSpwoEqBFyz0ahcpSQN4N+NjYITzexSSGrdkgVVTyceUAx+UK92mhDU43tfR+sGVKJFSctmIdO6x8MxwODt5wNZu9X9XNy3u/wBo/GECauo10oSrgQeVDoesAypxnY3CTn/00t6upAMovoCpJAPppFFjvZTKUHkTVoJ91RRMDmwplPLUxtCs8B1JK1NcgJB6V4XDQkudQlxa5N6ahuetBSADKdgOxuIweNJmhBlrlLR3iFJLKdC0ugsseBrNzj0SbjkE5bLFGa/N4q5e1MpBYkUqAWF3JuBTV6fOZiJyEgzPeUBlHAKavU8I8/ytNM7/ABtxo4Srn1HKGLmMaW4QSUoF/nDJojjfR1Ls4Yhw0ElyxcEpLXFC3PjEKXQvDZuM4H9Ijka8b6LFUyY9JifNCSfUMIj4zFpSP300saZQEpB5MgOroSekUs7HqUoS5QzKa7lkjiSNIKju8OoKnkqLeJjStWAtpaHybJcEi5w89CgAgUGhDfCG7WmhKG5QCTtSXMZUtaVjQggj1tFbt/awYs7gM3r6xV0qBIzWBQEzifdXuk/zOcivmn+9MXa8Mwceh4dLRn9jg51pmVSreHNKhQcTYjyi1VilIop1jRQbOBwIJAW1auk8c0XLujOK1ZHxkvNuggA+I8taWHWBYcYQLPfiZMmWRKSvu0ZMoJmTFJGcJodUhk+gcTikkllpApdM8mvEJlkehP1jO9o9tplyzJklSlTQ82aoBDodu7loDkJOWqlnMQAGSCQd8MJNnNnaorMdjhMmrWkBKVKJSlIYJR7qQNAA0V86sBlzIIY9BRo819ioLQuaGvCFUMQ6YuIi7wsyZDAIotIUCGw6GwDEUYuOzGz+8nBZ8KCCbeLS9LtFOsRsOz5yYcNckng5enMhhoPnAKTpFnipzrSDSoJFmCd5Sj1ISeFmesXOFxAoN0i2hBDOzEO1dB+EZ3CpKplC4SGoC+ZVWYBqW/SL7CYYM1Khy4IygakKIAHGlKF4DIuZJdxY8WJ4AMwZRr0OoeJmHUgeFjwJY8XCalRc0Jo7jzqcTiQimYuaZgQz1sSFMndPHhSB/txUQhiSo7u7mATTfykEGtNDd3gKs0BUSC7AcBVwW8WuU2YXq5higEhhQ0olRCw9qgGtWpqRVoh4SYSHDlN82UuAQ/hLM7aBhSkTkLyuLNejUJAqlhYmtSRreEVYNHANdyHzk1DE1d363rHJwyi9CojxVYhqO4Jo190edYlJSCVByCKsApIFDcqcKFiGYcLw5JA8W6XJJoxcVcAEO1qhRaGMjKwKi+dRSaMkJClJ1IDqNNSp2obNCo2UknIFKyoGd1KAShCauQEhRQCwA/pAJhMZOOUqdSQkEksUOlIfNYDMBZJBBY3iT2jWMPs4pUGmTgFKHhISSCAbMrLUim8WtGeRRrZeO71oJgp/rBpprFXsWaSiWVXVLlqPVSEk/OLZdbCPGlrR7Ef0i4mZoPvlEEyFqokNz/KLNSABUxHCxo3x/GMX2bJ60FwGDCAwq/iNPWJM+QFhqPccXGvKK1W1QCwIbgCH9BDTtEKB/MP90jS6M6dlFtxQkzCpCVOqhCQlyqwVUh+esZXG7YmTCwQX1zEJvpQqNfKNdPlqWsKLkVIHQcfOKrG4cByaN9a0YXpeNsbj9ROS60yDgUzMwWsgGiWGg5PW5iyxOIYRFQsMTy019TEXH4nn6/f4w3HlImMqiQsZinUb0BfUsAVH4A+kY3GYszFlR1sOAsB5Bo02NmZJCyPGtpY5BYJWr/FOX+4xl1SI9HDFJWedllbFlLiSlcRBLIh2aNznaCrXCFdICVQ0zIBUcq8K8MeEMBQpVCphjQ5AgAttibEViJmWoQkOtQDsOHU6RoppyjKKJTRId2ajgaVavKNCvZolSkypSQlIfOtXvaudSaO2jW1jK4zFFQKQSSHSDqQX9OMBk3ZL2Skt/U7OCprsoZdSBSukX8+b3QAB370U28RoFM13DGu85DGK6RlwyQSApbBkvVmLDVJI0NWfSIRn5nJc9XFBU6sB0LUA4MCJ0rEuoKYGxDgqUoVZjmNd6rnQPaJeGl5qUYmpBSSqwyBiFChIYlqPxepkk6HNwDFrgE7oLUINQI1OyMCEplqWQQpmQkqCQCwQpeVO+rkQPNmABZ4MOkMAEMwUkpVulhus+69zQc2ueSt3Q26zeIghqEEEZgRa3CzvAmStwQCzFNlKGbdUxNnuzAMecFIZnZRFS5SVULOXBcNckwFhZE0sQ6XTQZhmNTRRGo3WNK8bQqhmAUAQLAAqeodtxmGtK00IIgaiTWqa1ScrZTdwTbTR3vYmBtPGTFLTJkJBnzWQEPc652qEJDkqegFC5gGT9g4Y4nFplISBKlZZuIYEChKpaBZytYetcqVn3kvTe2bahSopHiUUS09DmUssb2SPOPT+y/Z9ODw4lA51klc6aQxmzVeJZbyAGgAGkeRe07BqnbUSmuVMpCgOayQT5hCfSMclKrOjEvw02zS8jDnjIk6vXukaxL71oFhMPkw8pOqZaR6Dh8IJs4ArzKrkanFRfK44UJ8hHlZNnpQdIuMHsNUwZpiihxRIZ+peg6M/SKra3Y0EvmXMT/4ZOX/oyhXQ/GLfBbYc1IL8wWVqIuMwUNIIxhJf89kuc4vfR5qcHhPCqTJpQ/u0III0s78iREbGdmEFOaTPVK4CqkfFTj+0gRsu0HZsTRnQyJoHjA8QHuq1bncc7R53jdmTEKIKSCDZMxIIP+TRK5RdNm0WpLQLEYPGJG4qXNDXEytXFlIBHqYqMTPnp/3JKrXABoeG8/pW8T1onB6qqz5rhrPw1tEGfLUo7630AD05kPx0bhG8GvtGWS/gKVj8zZN7iRYGl9eFG9IXEoLj79YmCdLlIBUwOlg40veI+Emd6oqUSNEajoauxf5dI2gnJ6Rz5ZKEdsgTcCVX4k/IfIRFmbMi/mSyCygx+6gw3uo05uOmcVpmcVs6I8zZ8aebKERFyhFrKJ0jOLwUCOEjQTJUDOH+6xoshNlF+yGOOFi6VJEMXIh8x2U37PCiQ0WfdQxUuK5CbPQZ+JKZZUnKAQ9lFgNRRnchya0oIzsmYCTNIYJJEsAXULrNbJcDqdWiu79ZHd5lZS+65YAbxUztSvKJs5IO6kMkUHHK7A1bee/XpFGQkyepSi9QdKM5q5CbdDw9SITyY82q/MkMbm70AENwWzlzVhCEhSy7PQZQalR0Au/Gl4uU7FTLLTJ4d6JlJJc9VVzVPuXIvoARsDKzGmVxZTuphujwnMDzSWtGp2YrLLymuUPlSE5gFVUcgIUFC7BJqSXMVslcpLZETCxSQVrtRVP3aQLPY3DGsSpBCjWVu1KHZYTmLkBJJqxYMaUFxUGicMeCwSoLWS4CspLWJyBClqfXmSCwpEnD52dMuYT/ABELlijAqZRzkNqxIrWhgUhQQPEnK9RlCcyrAGoBFGYcC7OTBMbjsqTugUJYmp4MxcGgD1qCwJuFAMfPCAD3iE8W8KUhJKkkqLFISCXyggA0Jcxq/Z/2b7lBxEwK72cN0LCc8uSWUElkjfVRSqPRCT4IwvZ7Zs3aGOlugnBy15p8xhlmmUc4kXZSe8KQWFWPBo9pTCLQseUdt8G20ZawKqRlNdZa90t0mAeUertHnHtAwrYrDqrXvQf/AK1J04v6COfyfQ6cHsTcLKzJQgUFidQAS940uFShKcssZRemtavxJ4mKLYuGMxFTlFRm89ARF1g9n5LzFKHMJB9R+EcWNM6cldBZ+zZczxy0q1dmPqK/GCdylAZIAH35mFmTwIiTcQ/nSLk4ohJsdNXGT7V7ICh3qQ60jpmTdvqPzi+U5N4jY61eBjmk7N46ejz0qSQAK/F/OG4HYvfrLlpSSxylitQ90KFQkal3emhg2yuzkyZiJmZ0YdKnSRRSwoBXdy+AGZlL8hW2zl4RKEAJCUpAoAAABy/GE049GjkmY/bUnD4RH+zKOahBloUVDRJKgX8+cYWYvKSQkAHQHMAFE0e6mszjR6xfe0jaQViJaUknu0k0oxUwv5GKbATnul3FOBa4AqQ44X9Y9TxYVC/08nypuUq/A8jaNGUE5eHAvZwRkIahY/OJLAB0uRzABGmg3hzTxDwowYuAVJpRIqHYsQKp9B8DDpeFQmstWU6b3InRiSS/GzRvKCkcd0AWriD6GALV9/hF3s/GlJAmy3Qfdeodt5BUQfe8J+FTEraOHllAXLqk2NHp7qhooajSOSUHBmi2tGVNYEuJWKDG0RFQ0Z2MhizDyecNYmgikPkAUYGYtsPsGYvRokL7Jr5xSki+LIeBl5EhaqFVqsw0qKh7/Q6nAFg1Kk5qFjz8TV/KCk0qoWsyddALAsQ3WDYLClSg/h8ShpwZ0hqmj8HNhHQST8BK7pFQ65jFZYFkABQQAkkqocxDvYaOeQo5aHKKCwQkWAYlQ1DaEZQ1Hga8xfM6yopO6HBYlyQojMQXplIFofKlh2ZyGATVIBKQAhIYEqZh0LsRcAJKlBRdgbp8IUbM2ZJOYuwvqOEWOEwzPRLivjZOZwCoIAdn0c1YOHLRsPLC1WSXBGZiQd40ZSQLmxdhl0Dm2BoVCtGDFKhZw4GXKABbRi9Q4BoIgsHzBIAA3VMEndUCy0uALNqwHMZbae0DOmJlS6rm6gMyP4iCm92rdL1ubDGzF4hfcyU51ALqU6MLF9wE0JYGjXDDS+z/ALBmUTOn701V30sGHACwHACEXFG17I7LEjDIQkMAAAOlz5mLp4ZRKdAEipNAABUk6CMFtztb+1LMmQ5k2UsOO94gcJf/AFdLjdGiVh9q+1NHfKkYGV+1TEguoryS3FGQySZtbkMOBNWknDqx0uWZ47qZLWS6UKyrCknwiblWlnDuLg3BEQcLsOUgoUEDOLHVlUI/pNARB5+MUJgIJZgwvukBn5kV6xyZ50qZ14oLtF9s/BplAJzZm1ZokTZ2mkUiNosqtQQGMWAU4cV5/escynqkauNO2EVU/SBLTUPRoKgQ6ZZxSCrQrIU9DF4iYwOkUd4sJicwrSkQlS93pGM1s0iyr2YkJUUHicvTT6+kV/abb6ZEtanO6CCGavnrbRqxKxEtQVS1xpasYH2oz1Z5KXcK7xRHQpFxepNOkVixqckiZz4psyWKxhmrUtZ3lKfoNAG4CnOFws5iDrccQfhEdNR9vz6+sGkXoRpU/k/wj2UqVI8l7dsmyMf3ZIS4GY1DtfLamWlTqeIi3wuOzl6PQ03S/HxUci9zyck5tSy6xequPG9+nwiTJvX+bybgGfT71CKNLnRUE5iS286SWGYuEqykubEDpUiGJm5fAwPvJypAV/ia8A7KFTYERXyZ6gA5DVoXTSlRmZ2Y0B1F6xIVjAfEXpqc4ADFNS7G5twrcQPfYqJSJCZgJTceJNHS4evLn8jSAzdmwiyXDk5n3WVvAEvTdBcvYE26w5O1Gov/ADAA/wA0gkA86DkIweOui00+yNM2cB9tBMDhQFQReIexp6v9DAjM+/0iaLSSNVhMWhCWJiWnaks6j6Rgp0z7+zAFYoixPrBwK/oTUYcio0vRRIo4civG4b5xLCcoYJSSopKs2apqEuzA8Wyuc1zC/s7IT4kpdszsktUZSfEWsOVneFEphujxMwOYaubMFV3dRUvdz0nOKlLkuLswUkEkZfdNhVQADi7s5BFhIw5LZWUCGplWDRyxAZVHdnPDgGS5bJ98AAhQy58oDmrZQfECxLb5IrFn3QDul903KHIcEZykhRrWrgve8AAkygCCqjUUDnOSoTQhLILgVJTWhpWKva22N33TlYODnJJbdRMzHOpwADc18OVwu19phLgZQfIKQRxVvEsCaJLkq1o+g7E9gVTFpxOLSxvKlG6XY51m5Wb1JazwFxVh/Zf2ZnSZpxM0lPeo7syrgS6FF3LgpFeZ4x6akBA4NAxhgEsIdPlZ0j484DUzO3pc3GHu3KJAZ0i8w/zHhytxfSRs7YCJYZKYu0YRor9vbXRJQElTLmOECrsPEoNwdn4kRD1s0jvSK3EKzLIBZLM/XdJ+JP8AZFB2mkzFJEyQrKse62bMCxYJFVFOdCWq9eEWUyeANMtnBpZWYvwCBNI/rEZ7be3sr1ZRuGchRdTHRwtYOSwEkuaNHO1fZ1+pabAnqm4dJJ/epotLZaj3wDXKq406sYusBimOvMcDHlexu0y5WJB3ihRAWhLrJT4QqniKRlGZqgEBgaelhYUAtLGlw32RHHkxuDsuM1LRoJawRCcXEQcDNDfSJfe/fKKjK0Q1Qwy26QJYp8ofOlOXrSGTVFtIiRaKzEFjUWjyT2lK/wBUgaCX81rr6AekewLTd7G+gDx5P7TtnlE+UurKQpL80Kdv/nGvje6Ms/ozII++OkSMMmthyd/mzaG0Rx0B++sTMCjeFq8bHk/3exj0zzmDVdXIqPK/O+tKxLlAPvUZwp3zUDWLDjQ/nEYDxEgXVqE1fhVh91aJKFF6CzgAEHzox4euuoIOmnA3AABq6QLtU14ivGDKmAm7hixBQbp8bkkPqRo13oY2YnNr4nBbUhNSD/ErnTrBSauSahVCUkqYe9ckMfwpWAQ+WLkW3QSxAJUipPKgt1DUEHTinAzOX3UspSTXQOGAcM1bMNYjA1s+rl33U8WY0+GvDgRe7KS7kVcE1sAGaiqUDPVgQ/EYdQqks9SnfVXkQVM9alor/wBuUL0OsTUENam64oXpdgDVh1NTxIjzsLnFKkdHBJY1AOvFn5WhUNOiOraEAOKrAMRhik1gagwhUGjbKH7zIKFjvU8wAkBrcWoLxORgggLIy7uUFk5XAJYAg0G6OJpeEjosgk4XDpaYQG7tL6DMC6mOUC2ct8QdIu0sRkAajh6BIcgTCFFk1U6XfmeJdY6AZJ9m+x0YrErmTHKcOU5JZYgzFDNnNhR6JAABrWPapCY6OiUboPlgQDGOjooY/LGanY5U1c4B0plBW65IUEXonLU1vmApQx0dGczfEtsym1QnIVgZSZM6acpCXEtRQUkAZSo5DvMAAQGJDnA7VxKxPmylFzLmd2VMwU5JcJJOWpUWcuVEvHR0ZL2NZ9Gw2JsdCJYbxLVlUrUgJUSPMJbk8WcqcZagkMxD8gxZmjo6I8j1ZGL2RPw8zUUu4ekX2DXmS8dHRw4+zpn0EXaBFFGjo6NJCRFmIjF+0jZ6ZmCUo0MpaVpPVQlkei/gISOhYtSX+iyerPJ2b75tE/AHeIYUA0BfMcuv9T+UJHR6x5jAIWzvWvH+ZX/51eJaFP55Q2m8Rw5m2sdHQEj5C3OWlCA7A+JYBv0/SsOw87MogU3S9Xcku5tS9OZhI6AQ6XPcrIDFJXqS9hc1D01NtHMEUSHAJoTet2ANdQw9I6OhiBTJjLboKFhRJPhszAhg14KlTE/y5RUl61LEGj6/Bo6OgAFNlBSVEtu3pfMCpuTN6kxRqYqIFB63jo6FIZ//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de-CH" altLang="de-DE">
              <a:ea typeface="Calibri" panose="020F0502020204030204" pitchFamily="34" charset="0"/>
              <a:cs typeface="Calibri" panose="020F0502020204030204" pitchFamily="34" charset="0"/>
            </a:endParaRP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563" y="2205038"/>
            <a:ext cx="4086225" cy="31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2205038"/>
            <a:ext cx="2894013" cy="31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Titel 1"/>
          <p:cNvSpPr>
            <a:spLocks noGrp="1"/>
          </p:cNvSpPr>
          <p:nvPr>
            <p:ph type="title"/>
          </p:nvPr>
        </p:nvSpPr>
        <p:spPr/>
        <p:txBody>
          <a:bodyPr/>
          <a:lstStyle/>
          <a:p>
            <a:pPr eaLnBrk="1" hangingPunct="1"/>
            <a:r>
              <a:rPr lang="de-CH" altLang="de-DE"/>
              <a:t>Viktor Frankl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831975"/>
            <a:ext cx="2303462"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70113"/>
            <a:ext cx="1728787"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217738"/>
            <a:ext cx="17081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Titel 1"/>
          <p:cNvSpPr>
            <a:spLocks noGrp="1"/>
          </p:cNvSpPr>
          <p:nvPr>
            <p:ph type="title"/>
          </p:nvPr>
        </p:nvSpPr>
        <p:spPr/>
        <p:txBody>
          <a:bodyPr/>
          <a:lstStyle/>
          <a:p>
            <a:pPr eaLnBrk="1" hangingPunct="1"/>
            <a:r>
              <a:rPr lang="de-CH" altLang="de-DE"/>
              <a:t>Trotzdem Ja zum Leben sagen</a:t>
            </a:r>
          </a:p>
        </p:txBody>
      </p:sp>
      <p:sp>
        <p:nvSpPr>
          <p:cNvPr id="29702" name="Textfeld 1"/>
          <p:cNvSpPr txBox="1">
            <a:spLocks noChangeArrowheads="1"/>
          </p:cNvSpPr>
          <p:nvPr/>
        </p:nvSpPr>
        <p:spPr bwMode="auto">
          <a:xfrm>
            <a:off x="468313" y="5329238"/>
            <a:ext cx="798353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de-CH" altLang="de-DE" sz="3200">
                <a:solidFill>
                  <a:schemeClr val="accent2"/>
                </a:solidFill>
                <a:latin typeface="Calibri" panose="020F0502020204030204" pitchFamily="34" charset="0"/>
                <a:ea typeface="Calibri" panose="020F0502020204030204" pitchFamily="34" charset="0"/>
                <a:cs typeface="Calibri" panose="020F0502020204030204" pitchFamily="34" charset="0"/>
              </a:rPr>
              <a:t>10 Millionen mal verkauft</a:t>
            </a:r>
          </a:p>
          <a:p>
            <a:pPr algn="ctr" eaLnBrk="1" hangingPunct="1"/>
            <a:r>
              <a:rPr lang="en-US" altLang="de-DE">
                <a:solidFill>
                  <a:schemeClr val="accent2"/>
                </a:solidFill>
                <a:latin typeface="Calibri" panose="020F0502020204030204" pitchFamily="34" charset="0"/>
                <a:ea typeface="Calibri" panose="020F0502020204030204" pitchFamily="34" charset="0"/>
                <a:cs typeface="Calibri" panose="020F0502020204030204" pitchFamily="34" charset="0"/>
              </a:rPr>
              <a:t>Die Library of Congress nennt es „one of the ten most influential books in America“</a:t>
            </a:r>
            <a:endParaRPr lang="de-CH" altLang="de-DE">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de-CH" altLang="de-DE"/>
              <a:t>Ärztliche Seelsorge</a:t>
            </a:r>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71688"/>
            <a:ext cx="2303463"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3059113" y="1916113"/>
            <a:ext cx="5616575" cy="2678112"/>
          </a:xfrm>
          <a:prstGeom prst="rect">
            <a:avLst/>
          </a:prstGeom>
        </p:spPr>
        <p:txBody>
          <a:bodyPr>
            <a:spAutoFit/>
          </a:bodyPr>
          <a:lstStyle/>
          <a:p>
            <a:pPr>
              <a:spcBef>
                <a:spcPct val="20000"/>
              </a:spcBef>
              <a:buClr>
                <a:srgbClr val="808BC0"/>
              </a:buClr>
              <a:defRPr/>
            </a:pPr>
            <a:r>
              <a:rPr lang="de-CH" altLang="de-DE" sz="2400" kern="0" dirty="0">
                <a:solidFill>
                  <a:srgbClr val="2F348E"/>
                </a:solidFill>
                <a:latin typeface="Calibri" pitchFamily="34" charset="0"/>
              </a:rPr>
              <a:t>Bei alledem ist es letztlich nicht am Menschen, nach dem Sinn seines Lebens zu fragen. Sondern eigentlich hätte der Mensch sich selbst als einen zu verstehen, der gefragt wird, und zwar ist es das Leben selbst, das ihn fragt, und er hat zu antworten, sein Leben zu ver-antworten. </a:t>
            </a:r>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868863"/>
            <a:ext cx="8229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2"/>
          <p:cNvSpPr>
            <a:spLocks noGrp="1"/>
          </p:cNvSpPr>
          <p:nvPr>
            <p:ph type="title"/>
          </p:nvPr>
        </p:nvSpPr>
        <p:spPr/>
        <p:txBody>
          <a:bodyPr/>
          <a:lstStyle/>
          <a:p>
            <a:pPr eaLnBrk="1" hangingPunct="1"/>
            <a:r>
              <a:rPr lang="de-CH" altLang="de-DE"/>
              <a:t>Viktor Frankl</a:t>
            </a:r>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916113"/>
            <a:ext cx="2836863" cy="3959225"/>
          </a:xfrm>
          <a:noFill/>
        </p:spPr>
      </p:pic>
      <p:sp>
        <p:nvSpPr>
          <p:cNvPr id="2" name="Rechteck 1"/>
          <p:cNvSpPr/>
          <p:nvPr/>
        </p:nvSpPr>
        <p:spPr>
          <a:xfrm>
            <a:off x="3563938" y="2708275"/>
            <a:ext cx="5472112" cy="2259013"/>
          </a:xfrm>
          <a:prstGeom prst="rect">
            <a:avLst/>
          </a:prstGeom>
        </p:spPr>
        <p:txBody>
          <a:bodyPr>
            <a:spAutoFit/>
          </a:bodyPr>
          <a:lstStyle/>
          <a:p>
            <a:pPr marL="342900" indent="-342900">
              <a:spcBef>
                <a:spcPct val="20000"/>
              </a:spcBef>
              <a:buClr>
                <a:srgbClr val="808BC0"/>
              </a:buClr>
              <a:buFont typeface="Wingdings" pitchFamily="2" charset="2"/>
              <a:buChar char="§"/>
              <a:defRPr/>
            </a:pPr>
            <a:r>
              <a:rPr lang="de-CH" sz="3200" kern="0" dirty="0">
                <a:solidFill>
                  <a:srgbClr val="2F348E"/>
                </a:solidFill>
                <a:latin typeface="Calibri" pitchFamily="34" charset="0"/>
              </a:rPr>
              <a:t>1905 – 1997</a:t>
            </a:r>
          </a:p>
          <a:p>
            <a:pPr marL="342900" indent="-342900">
              <a:spcBef>
                <a:spcPct val="20000"/>
              </a:spcBef>
              <a:buClr>
                <a:srgbClr val="808BC0"/>
              </a:buClr>
              <a:buFont typeface="Wingdings" pitchFamily="2" charset="2"/>
              <a:buChar char="§"/>
              <a:defRPr/>
            </a:pPr>
            <a:r>
              <a:rPr lang="de-CH" sz="3200" kern="0" dirty="0">
                <a:solidFill>
                  <a:srgbClr val="2F348E"/>
                </a:solidFill>
                <a:latin typeface="Calibri" pitchFamily="34" charset="0"/>
              </a:rPr>
              <a:t>Wiener Psychiater und Neurologe</a:t>
            </a:r>
          </a:p>
          <a:p>
            <a:pPr marL="342900" indent="-342900">
              <a:spcBef>
                <a:spcPct val="20000"/>
              </a:spcBef>
              <a:buClr>
                <a:srgbClr val="808BC0"/>
              </a:buClr>
              <a:buFont typeface="Wingdings" pitchFamily="2" charset="2"/>
              <a:buChar char="§"/>
              <a:defRPr/>
            </a:pPr>
            <a:r>
              <a:rPr lang="de-CH" sz="3200" kern="0" dirty="0">
                <a:solidFill>
                  <a:srgbClr val="2F348E"/>
                </a:solidFill>
                <a:latin typeface="Calibri" pitchFamily="34" charset="0"/>
              </a:rPr>
              <a:t>Sinn - Logos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eaLnBrk="1" hangingPunct="1"/>
            <a:r>
              <a:rPr lang="de-CH" altLang="de-DE"/>
              <a:t>Viktor Frank</a:t>
            </a:r>
          </a:p>
        </p:txBody>
      </p:sp>
      <p:sp>
        <p:nvSpPr>
          <p:cNvPr id="33795" name="Inhaltsplatzhalter 2"/>
          <p:cNvSpPr>
            <a:spLocks noGrp="1"/>
          </p:cNvSpPr>
          <p:nvPr>
            <p:ph idx="1"/>
          </p:nvPr>
        </p:nvSpPr>
        <p:spPr>
          <a:xfrm>
            <a:off x="468313" y="1916113"/>
            <a:ext cx="8229600" cy="4210050"/>
          </a:xfrm>
        </p:spPr>
        <p:txBody>
          <a:bodyPr/>
          <a:lstStyle/>
          <a:p>
            <a:pPr eaLnBrk="1" hangingPunct="1">
              <a:lnSpc>
                <a:spcPct val="150000"/>
              </a:lnSpc>
              <a:defRPr/>
            </a:pPr>
            <a:r>
              <a:rPr lang="de-CH" dirty="0"/>
              <a:t>Psychoanalyse 		–  Wille zur </a:t>
            </a:r>
            <a:r>
              <a:rPr lang="de-CH" b="1" dirty="0"/>
              <a:t>Lust</a:t>
            </a:r>
          </a:p>
          <a:p>
            <a:pPr eaLnBrk="1" hangingPunct="1">
              <a:lnSpc>
                <a:spcPct val="150000"/>
              </a:lnSpc>
              <a:defRPr/>
            </a:pPr>
            <a:r>
              <a:rPr lang="de-CH" dirty="0"/>
              <a:t>Individualpsychologie	–  Wille zur </a:t>
            </a:r>
            <a:r>
              <a:rPr lang="de-CH" b="1" dirty="0"/>
              <a:t>Macht</a:t>
            </a:r>
          </a:p>
          <a:p>
            <a:pPr eaLnBrk="1" hangingPunct="1">
              <a:lnSpc>
                <a:spcPct val="150000"/>
              </a:lnSpc>
              <a:defRPr/>
            </a:pPr>
            <a:r>
              <a:rPr lang="de-CH" dirty="0"/>
              <a:t>Logotherapie und EA	– Wille zum </a:t>
            </a:r>
            <a:r>
              <a:rPr lang="de-CH" b="1" dirty="0"/>
              <a:t>Sinn</a:t>
            </a:r>
            <a:endParaRPr lang="de-CH" dirty="0"/>
          </a:p>
          <a:p>
            <a:pPr marL="0" indent="0" algn="ctr" eaLnBrk="1" hangingPunct="1">
              <a:lnSpc>
                <a:spcPct val="200000"/>
              </a:lnSpc>
              <a:buFont typeface="Wingdings" panose="05000000000000000000" pitchFamily="2" charset="2"/>
              <a:buNone/>
              <a:defRPr/>
            </a:pPr>
            <a:r>
              <a:rPr lang="de-CH" dirty="0"/>
              <a:t>----- Die dritte Wiener Schule -----</a:t>
            </a:r>
          </a:p>
          <a:p>
            <a:pPr marL="0" indent="0" algn="ctr" eaLnBrk="1" hangingPunct="1">
              <a:spcBef>
                <a:spcPts val="0"/>
              </a:spcBef>
              <a:buFont typeface="Wingdings" panose="05000000000000000000" pitchFamily="2" charset="2"/>
              <a:buNone/>
              <a:defRPr/>
            </a:pPr>
            <a:r>
              <a:rPr lang="de-CH" dirty="0"/>
              <a:t>----- Höhenpsychologie -----</a:t>
            </a:r>
          </a:p>
          <a:p>
            <a:pPr algn="ctr" eaLnBrk="1" hangingPunct="1">
              <a:defRPr/>
            </a:pPr>
            <a:endParaRPr lang="de-CH"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pPr eaLnBrk="1" hangingPunct="1"/>
            <a:r>
              <a:rPr lang="de-CH" altLang="de-DE"/>
              <a:t>Viktor Frankl - Menschenbild</a:t>
            </a:r>
          </a:p>
        </p:txBody>
      </p:sp>
      <p:sp>
        <p:nvSpPr>
          <p:cNvPr id="30723" name="Inhaltsplatzhalter 2"/>
          <p:cNvSpPr>
            <a:spLocks noGrp="1"/>
          </p:cNvSpPr>
          <p:nvPr>
            <p:ph idx="1"/>
          </p:nvPr>
        </p:nvSpPr>
        <p:spPr>
          <a:xfrm>
            <a:off x="468313" y="2060575"/>
            <a:ext cx="8229600" cy="3455988"/>
          </a:xfrm>
        </p:spPr>
        <p:txBody>
          <a:bodyPr/>
          <a:lstStyle/>
          <a:p>
            <a:pPr marL="0" indent="0" eaLnBrk="1" hangingPunct="1">
              <a:lnSpc>
                <a:spcPct val="150000"/>
              </a:lnSpc>
              <a:buFont typeface="Wingdings" panose="05000000000000000000" pitchFamily="2" charset="2"/>
              <a:buNone/>
              <a:defRPr/>
            </a:pPr>
            <a:r>
              <a:rPr lang="de-CH" dirty="0">
                <a:ea typeface="+mn-ea"/>
                <a:cs typeface="+mn-cs"/>
              </a:rPr>
              <a:t>Körperliche Dimension - Leib</a:t>
            </a:r>
          </a:p>
          <a:p>
            <a:pPr marL="0" indent="0" eaLnBrk="1" hangingPunct="1">
              <a:lnSpc>
                <a:spcPct val="150000"/>
              </a:lnSpc>
              <a:buFont typeface="Wingdings" panose="05000000000000000000" pitchFamily="2" charset="2"/>
              <a:buNone/>
              <a:defRPr/>
            </a:pPr>
            <a:r>
              <a:rPr lang="de-CH" dirty="0">
                <a:ea typeface="+mn-ea"/>
                <a:cs typeface="+mn-cs"/>
              </a:rPr>
              <a:t>Psychische Dimension - Seele</a:t>
            </a:r>
          </a:p>
          <a:p>
            <a:pPr marL="0" indent="0" eaLnBrk="1" hangingPunct="1">
              <a:lnSpc>
                <a:spcPct val="150000"/>
              </a:lnSpc>
              <a:buFont typeface="Wingdings" panose="05000000000000000000" pitchFamily="2" charset="2"/>
              <a:buNone/>
              <a:defRPr/>
            </a:pPr>
            <a:r>
              <a:rPr lang="de-CH" b="1" dirty="0">
                <a:ea typeface="+mn-ea"/>
                <a:cs typeface="+mn-cs"/>
              </a:rPr>
              <a:t>Noetische Dimension – Geist – Person</a:t>
            </a:r>
          </a:p>
          <a:p>
            <a:pPr marL="0" indent="0" eaLnBrk="1" hangingPunct="1">
              <a:lnSpc>
                <a:spcPct val="150000"/>
              </a:lnSpc>
              <a:buFont typeface="Wingdings" panose="05000000000000000000" pitchFamily="2" charset="2"/>
              <a:buNone/>
              <a:defRPr/>
            </a:pPr>
            <a:r>
              <a:rPr lang="de-CH" dirty="0">
                <a:ea typeface="+mn-ea"/>
                <a:cs typeface="+mn-cs"/>
              </a:rPr>
              <a:t>Wille zum Sinn / Sinn im Leben</a:t>
            </a:r>
          </a:p>
          <a:p>
            <a:pPr marL="0" indent="0" eaLnBrk="1" hangingPunct="1">
              <a:buFont typeface="Wingdings" panose="05000000000000000000" pitchFamily="2" charset="2"/>
              <a:buNone/>
              <a:defRPr/>
            </a:pPr>
            <a:endParaRPr lang="de-CH" dirty="0">
              <a:ea typeface="+mn-ea"/>
              <a:cs typeface="+mn-cs"/>
            </a:endParaRPr>
          </a:p>
        </p:txBody>
      </p:sp>
    </p:spTree>
  </p:cSld>
  <p:clrMapOvr>
    <a:masterClrMapping/>
  </p:clrMapOvr>
</p:sld>
</file>

<file path=ppt/theme/theme1.xml><?xml version="1.0" encoding="utf-8"?>
<a:theme xmlns:a="http://schemas.openxmlformats.org/drawingml/2006/main" name="2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Dax"/>
        <a:ea typeface=""/>
        <a:cs typeface=""/>
      </a:majorFont>
      <a:minorFont>
        <a:latin typeface="Dax"/>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Dax"/>
        <a:ea typeface=""/>
        <a:cs typeface=""/>
      </a:majorFont>
      <a:minorFont>
        <a:latin typeface="Dax"/>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Essential</Template>
  <TotalTime>0</TotalTime>
  <Words>846</Words>
  <Application>Microsoft Office PowerPoint</Application>
  <PresentationFormat>Bildschirmpräsentation (4:3)</PresentationFormat>
  <Paragraphs>116</Paragraphs>
  <Slides>34</Slides>
  <Notes>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34</vt:i4>
      </vt:variant>
    </vt:vector>
  </HeadingPairs>
  <TitlesOfParts>
    <vt:vector size="42" baseType="lpstr">
      <vt:lpstr>Calibri</vt:lpstr>
      <vt:lpstr>Dax</vt:lpstr>
      <vt:lpstr>Garamond</vt:lpstr>
      <vt:lpstr>Tahoma</vt:lpstr>
      <vt:lpstr>Times New Roman</vt:lpstr>
      <vt:lpstr>Wingdings</vt:lpstr>
      <vt:lpstr>2_Benutzerdefiniertes Design</vt:lpstr>
      <vt:lpstr>3_Benutzerdefiniertes Design</vt:lpstr>
      <vt:lpstr>PowerPoint-Präsentation</vt:lpstr>
      <vt:lpstr>Am Anfang – ein Blatt</vt:lpstr>
      <vt:lpstr>PEA – Das Prozessmodell der Existenzanalyse</vt:lpstr>
      <vt:lpstr>Viktor Frankl</vt:lpstr>
      <vt:lpstr>Trotzdem Ja zum Leben sagen</vt:lpstr>
      <vt:lpstr>Ärztliche Seelsorge</vt:lpstr>
      <vt:lpstr>Viktor Frankl</vt:lpstr>
      <vt:lpstr>Viktor Frank</vt:lpstr>
      <vt:lpstr>Viktor Frankl - Menschenbild</vt:lpstr>
      <vt:lpstr>Viktor Frankl - GLE</vt:lpstr>
      <vt:lpstr>GLE - Alfried Längle</vt:lpstr>
      <vt:lpstr>Logotherapie</vt:lpstr>
      <vt:lpstr>Existenzanalyse</vt:lpstr>
      <vt:lpstr>Existenzanalyse</vt:lpstr>
      <vt:lpstr>Das Strukturmodell</vt:lpstr>
      <vt:lpstr>Unterlagen…</vt:lpstr>
      <vt:lpstr>Das Prozessmodell</vt:lpstr>
      <vt:lpstr>Existenzanalyse - Definition</vt:lpstr>
      <vt:lpstr>Existenz - Grundsituation</vt:lpstr>
      <vt:lpstr>Der Personenbegriff in der EA</vt:lpstr>
      <vt:lpstr>Das prozessuale Personenmodell</vt:lpstr>
      <vt:lpstr>PEA als psychotherapeutische Methode</vt:lpstr>
      <vt:lpstr>Ziel und Mittel der PEA</vt:lpstr>
      <vt:lpstr>PEA – personale EA</vt:lpstr>
      <vt:lpstr>Alfried Längle - Personale Existenzanalyse</vt:lpstr>
      <vt:lpstr>PEA 0 – Deskriptive  Vorphase</vt:lpstr>
      <vt:lpstr>PEA 1 – Phänomenologische Analyse</vt:lpstr>
      <vt:lpstr>PEA 2 – Authentische Restrukturierung</vt:lpstr>
      <vt:lpstr>PEA 3 - Selbstaktualisierung</vt:lpstr>
      <vt:lpstr>PEA – Zeit und Biographie</vt:lpstr>
      <vt:lpstr>Indikation</vt:lpstr>
      <vt:lpstr>Rahmenbedingungen</vt:lpstr>
      <vt:lpstr>Literatur</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Personale Existenzanalyse Frankl Längle</dc:title>
  <dc:creator>Tobias Baur</dc:creator>
  <cp:lastModifiedBy>Samuel Pfeifer</cp:lastModifiedBy>
  <cp:revision>120</cp:revision>
  <dcterms:created xsi:type="dcterms:W3CDTF">2007-09-10T15:37:38Z</dcterms:created>
  <dcterms:modified xsi:type="dcterms:W3CDTF">2021-02-03T15:26:22Z</dcterms:modified>
</cp:coreProperties>
</file>